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1"/>
  </p:notesMasterIdLst>
  <p:sldIdLst>
    <p:sldId id="266" r:id="rId2"/>
    <p:sldId id="257" r:id="rId3"/>
    <p:sldId id="267" r:id="rId4"/>
    <p:sldId id="259" r:id="rId5"/>
    <p:sldId id="260" r:id="rId6"/>
    <p:sldId id="271" r:id="rId7"/>
    <p:sldId id="270" r:id="rId8"/>
    <p:sldId id="272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  <p:sldId id="286" r:id="rId20"/>
    <p:sldId id="288" r:id="rId21"/>
    <p:sldId id="289" r:id="rId22"/>
    <p:sldId id="290" r:id="rId23"/>
    <p:sldId id="291" r:id="rId24"/>
    <p:sldId id="292" r:id="rId25"/>
    <p:sldId id="293" r:id="rId26"/>
    <p:sldId id="295" r:id="rId27"/>
    <p:sldId id="296" r:id="rId28"/>
    <p:sldId id="297" r:id="rId29"/>
    <p:sldId id="298" r:id="rId30"/>
    <p:sldId id="299" r:id="rId31"/>
    <p:sldId id="300" r:id="rId32"/>
    <p:sldId id="268" r:id="rId33"/>
    <p:sldId id="269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273" r:id="rId45"/>
    <p:sldId id="274" r:id="rId46"/>
    <p:sldId id="311" r:id="rId47"/>
    <p:sldId id="275" r:id="rId48"/>
    <p:sldId id="276" r:id="rId49"/>
    <p:sldId id="312" r:id="rId50"/>
  </p:sldIdLst>
  <p:sldSz cx="12192000" cy="6858000"/>
  <p:notesSz cx="6858000" cy="9144000"/>
  <p:embeddedFontLst>
    <p:embeddedFont>
      <p:font typeface="Noto Sans CJK KR DemiLight" panose="020B0600000101010101" charset="-127"/>
      <p:regular r:id="rId52"/>
    </p:embeddedFont>
    <p:embeddedFont>
      <p:font typeface="Noto Sans CJK KR Medium" panose="020B0600000101010101" charset="-127"/>
      <p:regular r:id="rId53"/>
    </p:embeddedFont>
    <p:embeddedFont>
      <p:font typeface="Noto Sans CJK KR Regular" panose="020B0600000101010101" charset="-127"/>
      <p:regular r:id="rId54"/>
    </p:embeddedFont>
    <p:embeddedFont>
      <p:font typeface="Noto Sans CJK KR Black" panose="020B0A00000000000000"/>
      <p:bold r:id="rId55"/>
    </p:embeddedFont>
    <p:embeddedFont>
      <p:font typeface="Noto Sans CJK KR Bold" panose="020B0800000000000000"/>
      <p:bold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926"/>
    <a:srgbClr val="492F93"/>
    <a:srgbClr val="F241A3"/>
    <a:srgbClr val="D93DCE"/>
    <a:srgbClr val="9E3DE0"/>
    <a:srgbClr val="3D1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AF1FC-AF0F-4752-9F04-02E66A4211F2}" type="datetimeFigureOut">
              <a:rPr lang="ko-KR" altLang="en-US" smtClean="0"/>
              <a:t>2024-08-24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8E667-9082-4861-A887-EF1434A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52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570D6A8-196D-4AA5-A00A-A1B07E0C79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6EB867-7BC4-43DB-91BA-B9E288E72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1557" y="965202"/>
            <a:ext cx="1094267" cy="49275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A5B085-5CC4-4DEF-8224-55229FD00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46177" y="965202"/>
            <a:ext cx="1094267" cy="49275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251A80-0CB2-43AD-9E07-1ECAC01FD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84" y="2116778"/>
            <a:ext cx="6658432" cy="233416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AB105-0947-4F2E-B3EE-D4016811A6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82169" y="4542978"/>
            <a:ext cx="5427662" cy="6386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40A0413-67A9-4437-8868-354B215794D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82169" y="5181607"/>
            <a:ext cx="5427662" cy="3319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1318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슬라이드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A900C6-6284-408C-9203-C2268B44005D}"/>
              </a:ext>
            </a:extLst>
          </p:cNvPr>
          <p:cNvSpPr/>
          <p:nvPr userDrawn="1"/>
        </p:nvSpPr>
        <p:spPr>
          <a:xfrm>
            <a:off x="571500" y="1181100"/>
            <a:ext cx="11049000" cy="5258977"/>
          </a:xfrm>
          <a:prstGeom prst="roundRect">
            <a:avLst>
              <a:gd name="adj" fmla="val 555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BDE9790B-B18D-4403-89C2-6CFDC5C8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436" y="5857872"/>
            <a:ext cx="2743200" cy="365125"/>
          </a:xfrm>
        </p:spPr>
        <p:txBody>
          <a:bodyPr/>
          <a:lstStyle>
            <a:lvl1pPr algn="ctr">
              <a:defRPr>
                <a:solidFill>
                  <a:srgbClr val="0709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7F87A80C-D291-493F-B593-F6EA3E5277E1}"/>
              </a:ext>
            </a:extLst>
          </p:cNvPr>
          <p:cNvSpPr/>
          <p:nvPr userDrawn="1"/>
        </p:nvSpPr>
        <p:spPr>
          <a:xfrm>
            <a:off x="9195830" y="4047494"/>
            <a:ext cx="2126261" cy="2126261"/>
          </a:xfrm>
          <a:prstGeom prst="donut">
            <a:avLst>
              <a:gd name="adj" fmla="val 13249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BE9BD258-1229-4235-982A-88C6A77A0DE9}"/>
              </a:ext>
            </a:extLst>
          </p:cNvPr>
          <p:cNvSpPr/>
          <p:nvPr userDrawn="1"/>
        </p:nvSpPr>
        <p:spPr>
          <a:xfrm rot="18900000">
            <a:off x="679156" y="1230659"/>
            <a:ext cx="2252529" cy="2252529"/>
          </a:xfrm>
          <a:prstGeom prst="plus">
            <a:avLst>
              <a:gd name="adj" fmla="val 42997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E974F83A-45AA-43E5-B054-CC6A7C3DE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033" y="2273993"/>
            <a:ext cx="8250269" cy="1325563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070926"/>
                </a:solidFill>
                <a:effectLst>
                  <a:glow rad="127000">
                    <a:schemeClr val="bg1"/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42C18F3A-2AF3-4D7E-82A4-93EF4A7AE3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4338" y="3687081"/>
            <a:ext cx="8955087" cy="113665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2674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슬라이드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B8C2E1-2C48-413E-94DF-3998A03950A3}"/>
              </a:ext>
            </a:extLst>
          </p:cNvPr>
          <p:cNvSpPr/>
          <p:nvPr userDrawn="1"/>
        </p:nvSpPr>
        <p:spPr>
          <a:xfrm>
            <a:off x="5556377" y="5994400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BDE9790B-B18D-4403-89C2-6CFDC5C8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436" y="5988498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7F87A80C-D291-493F-B593-F6EA3E5277E1}"/>
              </a:ext>
            </a:extLst>
          </p:cNvPr>
          <p:cNvSpPr/>
          <p:nvPr userDrawn="1"/>
        </p:nvSpPr>
        <p:spPr>
          <a:xfrm>
            <a:off x="9176840" y="3714361"/>
            <a:ext cx="3619618" cy="3619618"/>
          </a:xfrm>
          <a:prstGeom prst="donut">
            <a:avLst>
              <a:gd name="adj" fmla="val 10272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BE9BD258-1229-4235-982A-88C6A77A0DE9}"/>
              </a:ext>
            </a:extLst>
          </p:cNvPr>
          <p:cNvSpPr/>
          <p:nvPr userDrawn="1"/>
        </p:nvSpPr>
        <p:spPr>
          <a:xfrm rot="18900000">
            <a:off x="-993569" y="-366353"/>
            <a:ext cx="4422851" cy="4422851"/>
          </a:xfrm>
          <a:prstGeom prst="plus">
            <a:avLst>
              <a:gd name="adj" fmla="val 44982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19" name="제목 5">
            <a:extLst>
              <a:ext uri="{FF2B5EF4-FFF2-40B4-BE49-F238E27FC236}">
                <a16:creationId xmlns:a16="http://schemas.microsoft.com/office/drawing/2014/main" id="{CDE94B15-BC6D-47F1-B9FB-07B3F624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033" y="2333273"/>
            <a:ext cx="8967074" cy="934138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4D391653-9F3F-4B2B-9BA4-D99B0ECB6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4338" y="3556000"/>
            <a:ext cx="8967787" cy="165735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59931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세스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10AFB59-931D-4A0B-B2BA-9802DECE1E3A}"/>
              </a:ext>
            </a:extLst>
          </p:cNvPr>
          <p:cNvSpPr/>
          <p:nvPr userDrawn="1"/>
        </p:nvSpPr>
        <p:spPr>
          <a:xfrm>
            <a:off x="5578207" y="5863774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BDE9790B-B18D-4403-89C2-6CFDC5C8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436" y="5857872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0184B7F6-263A-440F-BF03-94BD5AAB64C7}"/>
              </a:ext>
            </a:extLst>
          </p:cNvPr>
          <p:cNvSpPr/>
          <p:nvPr userDrawn="1"/>
        </p:nvSpPr>
        <p:spPr>
          <a:xfrm>
            <a:off x="7846716" y="1941619"/>
            <a:ext cx="3576029" cy="2373099"/>
          </a:xfrm>
          <a:prstGeom prst="homePlate">
            <a:avLst>
              <a:gd name="adj" fmla="val 29237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A351835A-05E7-4A43-81A2-76CDBEC91D85}"/>
              </a:ext>
            </a:extLst>
          </p:cNvPr>
          <p:cNvSpPr/>
          <p:nvPr userDrawn="1"/>
        </p:nvSpPr>
        <p:spPr>
          <a:xfrm>
            <a:off x="5773796" y="1941619"/>
            <a:ext cx="3341178" cy="2373099"/>
          </a:xfrm>
          <a:prstGeom prst="homePlate">
            <a:avLst>
              <a:gd name="adj" fmla="val 29237"/>
            </a:avLst>
          </a:prstGeom>
          <a:solidFill>
            <a:srgbClr val="D93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6101C62-AD44-4B6B-AD2D-3E83AD2AE561}"/>
              </a:ext>
            </a:extLst>
          </p:cNvPr>
          <p:cNvSpPr/>
          <p:nvPr userDrawn="1"/>
        </p:nvSpPr>
        <p:spPr>
          <a:xfrm>
            <a:off x="3429743" y="1941619"/>
            <a:ext cx="3185886" cy="2373099"/>
          </a:xfrm>
          <a:prstGeom prst="homePlate">
            <a:avLst>
              <a:gd name="adj" fmla="val 29237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2E576582-9502-4790-853D-2F37BA647D92}"/>
              </a:ext>
            </a:extLst>
          </p:cNvPr>
          <p:cNvSpPr/>
          <p:nvPr userDrawn="1"/>
        </p:nvSpPr>
        <p:spPr>
          <a:xfrm>
            <a:off x="1201802" y="1941619"/>
            <a:ext cx="3062514" cy="2373099"/>
          </a:xfrm>
          <a:prstGeom prst="homePlate">
            <a:avLst>
              <a:gd name="adj" fmla="val 29237"/>
            </a:avLst>
          </a:prstGeom>
          <a:solidFill>
            <a:srgbClr val="492F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208779-19A5-4F35-A966-029EEAC4F557}"/>
              </a:ext>
            </a:extLst>
          </p:cNvPr>
          <p:cNvSpPr txBox="1"/>
          <p:nvPr userDrawn="1"/>
        </p:nvSpPr>
        <p:spPr>
          <a:xfrm>
            <a:off x="899619" y="1322530"/>
            <a:ext cx="571665" cy="850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 sz="72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E8793E-B445-4C73-8C2E-880DC60C31B3}"/>
              </a:ext>
            </a:extLst>
          </p:cNvPr>
          <p:cNvSpPr txBox="1"/>
          <p:nvPr userDrawn="1"/>
        </p:nvSpPr>
        <p:spPr>
          <a:xfrm>
            <a:off x="3524958" y="1318637"/>
            <a:ext cx="571665" cy="850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 sz="72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CA5E14-BAC7-4F28-85FD-E8C789CBEB30}"/>
              </a:ext>
            </a:extLst>
          </p:cNvPr>
          <p:cNvSpPr txBox="1"/>
          <p:nvPr userDrawn="1"/>
        </p:nvSpPr>
        <p:spPr>
          <a:xfrm>
            <a:off x="5849956" y="1318637"/>
            <a:ext cx="571665" cy="850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</a:t>
            </a:r>
            <a:endParaRPr lang="ko-KR" altLang="en-US" sz="72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57E482-AF97-4849-9DA6-2F307C1CEA4A}"/>
              </a:ext>
            </a:extLst>
          </p:cNvPr>
          <p:cNvSpPr txBox="1"/>
          <p:nvPr userDrawn="1"/>
        </p:nvSpPr>
        <p:spPr>
          <a:xfrm>
            <a:off x="8339234" y="1341096"/>
            <a:ext cx="571665" cy="850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72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5" name="텍스트 개체 틀 19">
            <a:extLst>
              <a:ext uri="{FF2B5EF4-FFF2-40B4-BE49-F238E27FC236}">
                <a16:creationId xmlns:a16="http://schemas.microsoft.com/office/drawing/2014/main" id="{F21AC35B-AF5E-4F16-8B51-581904E85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5451" y="4718341"/>
            <a:ext cx="9621920" cy="77237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6" name="텍스트 개체 틀 19">
            <a:extLst>
              <a:ext uri="{FF2B5EF4-FFF2-40B4-BE49-F238E27FC236}">
                <a16:creationId xmlns:a16="http://schemas.microsoft.com/office/drawing/2014/main" id="{7B95943C-E6CD-467A-84EF-7163FF71B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1175" y="2994147"/>
            <a:ext cx="1563273" cy="103877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7" name="텍스트 개체 틀 19">
            <a:extLst>
              <a:ext uri="{FF2B5EF4-FFF2-40B4-BE49-F238E27FC236}">
                <a16:creationId xmlns:a16="http://schemas.microsoft.com/office/drawing/2014/main" id="{9D341A24-78FA-44DE-8E17-D440A18995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89707" y="2188428"/>
            <a:ext cx="1563273" cy="72894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8" name="텍스트 개체 틀 19">
            <a:extLst>
              <a:ext uri="{FF2B5EF4-FFF2-40B4-BE49-F238E27FC236}">
                <a16:creationId xmlns:a16="http://schemas.microsoft.com/office/drawing/2014/main" id="{731D4ABF-AB7F-4F6E-9D73-70C29898A3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41079" y="3031659"/>
            <a:ext cx="1563273" cy="103877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9" name="텍스트 개체 틀 19">
            <a:extLst>
              <a:ext uri="{FF2B5EF4-FFF2-40B4-BE49-F238E27FC236}">
                <a16:creationId xmlns:a16="http://schemas.microsoft.com/office/drawing/2014/main" id="{2444664B-FB58-4CD6-A920-ACA6AA7DC7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39611" y="2225940"/>
            <a:ext cx="1563273" cy="72894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0" name="텍스트 개체 틀 19">
            <a:extLst>
              <a:ext uri="{FF2B5EF4-FFF2-40B4-BE49-F238E27FC236}">
                <a16:creationId xmlns:a16="http://schemas.microsoft.com/office/drawing/2014/main" id="{2D6A73F8-7859-4BE1-93AB-E04284662F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9294" y="3029013"/>
            <a:ext cx="1563273" cy="103877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1" name="텍스트 개체 틀 19">
            <a:extLst>
              <a:ext uri="{FF2B5EF4-FFF2-40B4-BE49-F238E27FC236}">
                <a16:creationId xmlns:a16="http://schemas.microsoft.com/office/drawing/2014/main" id="{CC3F90BB-8967-4C56-9A98-B94A629BC4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27826" y="2194266"/>
            <a:ext cx="1563273" cy="72894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2" name="텍스트 개체 틀 19">
            <a:extLst>
              <a:ext uri="{FF2B5EF4-FFF2-40B4-BE49-F238E27FC236}">
                <a16:creationId xmlns:a16="http://schemas.microsoft.com/office/drawing/2014/main" id="{4E1AA447-2327-46C7-AB8A-5AA56CFAE8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07499" y="2994147"/>
            <a:ext cx="1563273" cy="103877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3" name="텍스트 개체 틀 19">
            <a:extLst>
              <a:ext uri="{FF2B5EF4-FFF2-40B4-BE49-F238E27FC236}">
                <a16:creationId xmlns:a16="http://schemas.microsoft.com/office/drawing/2014/main" id="{4708F603-E110-4264-9122-D56C6F64A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06031" y="2188428"/>
            <a:ext cx="1563273" cy="72894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12264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슬라이드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4BADAD4-5DB6-4B73-BA00-B65C0A465EF4}"/>
              </a:ext>
            </a:extLst>
          </p:cNvPr>
          <p:cNvSpPr/>
          <p:nvPr userDrawn="1"/>
        </p:nvSpPr>
        <p:spPr>
          <a:xfrm>
            <a:off x="5505637" y="6181900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62E8823-4295-4B0F-B6C6-3A963EFBB2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8987" y="965202"/>
            <a:ext cx="1094267" cy="492759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B51D413-42DF-4CFF-8957-4915D62F71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18747" y="965202"/>
            <a:ext cx="1094267" cy="4927596"/>
          </a:xfrm>
          <a:prstGeom prst="rect">
            <a:avLst/>
          </a:prstGeom>
        </p:spPr>
      </p:pic>
      <p:sp>
        <p:nvSpPr>
          <p:cNvPr id="37" name="슬라이드 번호 개체 틀 3">
            <a:extLst>
              <a:ext uri="{FF2B5EF4-FFF2-40B4-BE49-F238E27FC236}">
                <a16:creationId xmlns:a16="http://schemas.microsoft.com/office/drawing/2014/main" id="{C82D7F63-9C5C-4668-AA7D-B2F601A0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88072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6" name="제목 5">
            <a:extLst>
              <a:ext uri="{FF2B5EF4-FFF2-40B4-BE49-F238E27FC236}">
                <a16:creationId xmlns:a16="http://schemas.microsoft.com/office/drawing/2014/main" id="{D76B8E24-2369-46B3-8673-C3B6977F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933" y="4353499"/>
            <a:ext cx="8916134" cy="821753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7" name="텍스트 개체 틀 19">
            <a:extLst>
              <a:ext uri="{FF2B5EF4-FFF2-40B4-BE49-F238E27FC236}">
                <a16:creationId xmlns:a16="http://schemas.microsoft.com/office/drawing/2014/main" id="{1EB12047-1FDA-4635-96BE-B3234A832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3006" y="5246131"/>
            <a:ext cx="8045988" cy="618893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0" name="그림 개체 틀 15">
            <a:extLst>
              <a:ext uri="{FF2B5EF4-FFF2-40B4-BE49-F238E27FC236}">
                <a16:creationId xmlns:a16="http://schemas.microsoft.com/office/drawing/2014/main" id="{7476EF9E-B1B7-4CA9-8875-991B4BD76A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43042" y="775160"/>
            <a:ext cx="8045988" cy="3517900"/>
          </a:xfrm>
          <a:prstGeom prst="roundRect">
            <a:avLst>
              <a:gd name="adj" fmla="val 34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049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항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561C4-DF5F-43D4-B973-C8C184742292}"/>
              </a:ext>
            </a:extLst>
          </p:cNvPr>
          <p:cNvSpPr/>
          <p:nvPr userDrawn="1"/>
        </p:nvSpPr>
        <p:spPr>
          <a:xfrm>
            <a:off x="5505637" y="6202517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EC26792-2F7E-46FC-B7E9-5D469E284C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74"/>
          <a:stretch/>
        </p:blipFill>
        <p:spPr>
          <a:xfrm rot="18900000">
            <a:off x="7785558" y="2384044"/>
            <a:ext cx="463810" cy="64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49D067-7B2D-4397-9E65-867AE8101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74"/>
          <a:stretch/>
        </p:blipFill>
        <p:spPr>
          <a:xfrm rot="18900000">
            <a:off x="4060874" y="2393376"/>
            <a:ext cx="463810" cy="64800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45DD6-07BD-4C09-80EE-9E9C6877E5F5}"/>
              </a:ext>
            </a:extLst>
          </p:cNvPr>
          <p:cNvSpPr/>
          <p:nvPr userDrawn="1"/>
        </p:nvSpPr>
        <p:spPr>
          <a:xfrm>
            <a:off x="1113420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332688-B5C9-457F-97B8-48328CB656A2}"/>
              </a:ext>
            </a:extLst>
          </p:cNvPr>
          <p:cNvSpPr/>
          <p:nvPr userDrawn="1"/>
        </p:nvSpPr>
        <p:spPr>
          <a:xfrm>
            <a:off x="1467783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038C6B-646A-4DC5-93AB-ED8615336204}"/>
              </a:ext>
            </a:extLst>
          </p:cNvPr>
          <p:cNvSpPr/>
          <p:nvPr userDrawn="1"/>
        </p:nvSpPr>
        <p:spPr>
          <a:xfrm>
            <a:off x="1295267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07092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6EBC666-9188-403B-BF49-6DECA436C1B1}"/>
              </a:ext>
            </a:extLst>
          </p:cNvPr>
          <p:cNvSpPr/>
          <p:nvPr userDrawn="1"/>
        </p:nvSpPr>
        <p:spPr>
          <a:xfrm>
            <a:off x="4792790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736326-06F4-46F6-87FD-0C77F666AA49}"/>
              </a:ext>
            </a:extLst>
          </p:cNvPr>
          <p:cNvSpPr/>
          <p:nvPr userDrawn="1"/>
        </p:nvSpPr>
        <p:spPr>
          <a:xfrm>
            <a:off x="5147153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2D00231-0EC0-44D3-87F2-0614A600C517}"/>
              </a:ext>
            </a:extLst>
          </p:cNvPr>
          <p:cNvSpPr/>
          <p:nvPr userDrawn="1"/>
        </p:nvSpPr>
        <p:spPr>
          <a:xfrm>
            <a:off x="4974637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07092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B49DBB2-FEEC-4494-AA09-36EFA942C97F}"/>
              </a:ext>
            </a:extLst>
          </p:cNvPr>
          <p:cNvSpPr/>
          <p:nvPr userDrawn="1"/>
        </p:nvSpPr>
        <p:spPr>
          <a:xfrm>
            <a:off x="8518587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7215485-5374-4E21-A55F-4B1DE7F45EFA}"/>
              </a:ext>
            </a:extLst>
          </p:cNvPr>
          <p:cNvSpPr/>
          <p:nvPr userDrawn="1"/>
        </p:nvSpPr>
        <p:spPr>
          <a:xfrm>
            <a:off x="8872950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51126B4-FA82-485E-ADAC-5CFA6E9A3B8A}"/>
              </a:ext>
            </a:extLst>
          </p:cNvPr>
          <p:cNvSpPr/>
          <p:nvPr userDrawn="1"/>
        </p:nvSpPr>
        <p:spPr>
          <a:xfrm>
            <a:off x="8700434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07092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7" name="슬라이드 번호 개체 틀 3">
            <a:extLst>
              <a:ext uri="{FF2B5EF4-FFF2-40B4-BE49-F238E27FC236}">
                <a16:creationId xmlns:a16="http://schemas.microsoft.com/office/drawing/2014/main" id="{C82D7F63-9C5C-4668-AA7D-B2F601A044F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4724400" y="6188072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8" name="텍스트 개체 틀 19">
            <a:extLst>
              <a:ext uri="{FF2B5EF4-FFF2-40B4-BE49-F238E27FC236}">
                <a16:creationId xmlns:a16="http://schemas.microsoft.com/office/drawing/2014/main" id="{2FD5C306-0B6E-4800-8629-C18F74C8154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295267" y="4731157"/>
            <a:ext cx="2202257" cy="97259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1C86F185-AA89-4A63-944C-7DD07571E7D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468438" y="3994150"/>
            <a:ext cx="1847850" cy="5588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709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1" name="텍스트 개체 틀 19">
            <a:extLst>
              <a:ext uri="{FF2B5EF4-FFF2-40B4-BE49-F238E27FC236}">
                <a16:creationId xmlns:a16="http://schemas.microsoft.com/office/drawing/2014/main" id="{75AD31FE-29A1-4CB6-8D56-16E444E5DC8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964887" y="4731157"/>
            <a:ext cx="2202257" cy="97259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2" name="텍스트 개체 틀 39">
            <a:extLst>
              <a:ext uri="{FF2B5EF4-FFF2-40B4-BE49-F238E27FC236}">
                <a16:creationId xmlns:a16="http://schemas.microsoft.com/office/drawing/2014/main" id="{F5D8B30F-2B3B-49CD-9B86-4183360E255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38058" y="3994150"/>
            <a:ext cx="1847850" cy="5588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709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3" name="텍스트 개체 틀 19">
            <a:extLst>
              <a:ext uri="{FF2B5EF4-FFF2-40B4-BE49-F238E27FC236}">
                <a16:creationId xmlns:a16="http://schemas.microsoft.com/office/drawing/2014/main" id="{29F56BF1-D4EF-45C3-B17F-EA57EEFCF87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700919" y="4731157"/>
            <a:ext cx="2202257" cy="97259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4" name="텍스트 개체 틀 39">
            <a:extLst>
              <a:ext uri="{FF2B5EF4-FFF2-40B4-BE49-F238E27FC236}">
                <a16:creationId xmlns:a16="http://schemas.microsoft.com/office/drawing/2014/main" id="{7F7C9C17-B232-4209-BCE6-533E77F979E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8874090" y="3994150"/>
            <a:ext cx="1847850" cy="5588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709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8" name="그림 개체 틀 46">
            <a:extLst>
              <a:ext uri="{FF2B5EF4-FFF2-40B4-BE49-F238E27FC236}">
                <a16:creationId xmlns:a16="http://schemas.microsoft.com/office/drawing/2014/main" id="{C2C4896C-AE7B-458C-95E2-4146449A34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43025" y="1663700"/>
            <a:ext cx="2106613" cy="21066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9" name="그림 개체 틀 46">
            <a:extLst>
              <a:ext uri="{FF2B5EF4-FFF2-40B4-BE49-F238E27FC236}">
                <a16:creationId xmlns:a16="http://schemas.microsoft.com/office/drawing/2014/main" id="{F93EF332-74A7-495E-98BF-1C12C7A44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40457" y="1627076"/>
            <a:ext cx="2106613" cy="21066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0" name="그림 개체 틀 46">
            <a:extLst>
              <a:ext uri="{FF2B5EF4-FFF2-40B4-BE49-F238E27FC236}">
                <a16:creationId xmlns:a16="http://schemas.microsoft.com/office/drawing/2014/main" id="{D5521D19-11B5-4F88-8FC2-393CC845361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37889" y="1627075"/>
            <a:ext cx="2106613" cy="21066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42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레이아웃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AA7DFE5-D3C1-40B7-8BAD-ED05A22C8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25" y="406400"/>
            <a:ext cx="2565918" cy="8382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DFE175D-4629-4213-BFE5-F82AE0B115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99683" y="2438400"/>
            <a:ext cx="620460" cy="2793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368B9EB-FC7B-42DE-BC93-A853F782E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1183" y="-571499"/>
            <a:ext cx="620460" cy="279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7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레이아웃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31C717-C1F0-4EF4-AEFA-847FEBF23577}"/>
              </a:ext>
            </a:extLst>
          </p:cNvPr>
          <p:cNvSpPr/>
          <p:nvPr userDrawn="1"/>
        </p:nvSpPr>
        <p:spPr>
          <a:xfrm>
            <a:off x="5505637" y="6181900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7BDDC77-FE79-4F19-A408-7E871B2D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88072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50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레이아웃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4BADAD4-5DB6-4B73-BA00-B65C0A465EF4}"/>
              </a:ext>
            </a:extLst>
          </p:cNvPr>
          <p:cNvSpPr/>
          <p:nvPr userDrawn="1"/>
        </p:nvSpPr>
        <p:spPr>
          <a:xfrm>
            <a:off x="5505637" y="6181900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62E8823-4295-4B0F-B6C6-3A963EFBB2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8987" y="965202"/>
            <a:ext cx="1094267" cy="492759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B51D413-42DF-4CFF-8957-4915D62F71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18747" y="965202"/>
            <a:ext cx="1094267" cy="4927596"/>
          </a:xfrm>
          <a:prstGeom prst="rect">
            <a:avLst/>
          </a:prstGeom>
        </p:spPr>
      </p:pic>
      <p:sp>
        <p:nvSpPr>
          <p:cNvPr id="37" name="슬라이드 번호 개체 틀 3">
            <a:extLst>
              <a:ext uri="{FF2B5EF4-FFF2-40B4-BE49-F238E27FC236}">
                <a16:creationId xmlns:a16="http://schemas.microsoft.com/office/drawing/2014/main" id="{C82D7F63-9C5C-4668-AA7D-B2F601A0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88072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9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레이아웃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A900C6-6284-408C-9203-C2268B44005D}"/>
              </a:ext>
            </a:extLst>
          </p:cNvPr>
          <p:cNvSpPr/>
          <p:nvPr userDrawn="1"/>
        </p:nvSpPr>
        <p:spPr>
          <a:xfrm>
            <a:off x="571500" y="1181100"/>
            <a:ext cx="11049000" cy="5258977"/>
          </a:xfrm>
          <a:prstGeom prst="roundRect">
            <a:avLst>
              <a:gd name="adj" fmla="val 555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BDE9790B-B18D-4403-89C2-6CFDC5C8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436" y="5857872"/>
            <a:ext cx="2743200" cy="365125"/>
          </a:xfrm>
        </p:spPr>
        <p:txBody>
          <a:bodyPr/>
          <a:lstStyle>
            <a:lvl1pPr algn="ctr">
              <a:defRPr>
                <a:solidFill>
                  <a:srgbClr val="0709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D7E20A4D-81E0-4F3D-9D13-1F3465AA92D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6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(4항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697597-2DF8-4AB7-9837-72232BABD454}"/>
              </a:ext>
            </a:extLst>
          </p:cNvPr>
          <p:cNvSpPr txBox="1"/>
          <p:nvPr userDrawn="1"/>
        </p:nvSpPr>
        <p:spPr>
          <a:xfrm rot="5400000">
            <a:off x="-1094290" y="1407782"/>
            <a:ext cx="357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INDEX</a:t>
            </a:r>
            <a:endParaRPr lang="ko-KR" altLang="en-US" sz="80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AA7DFE5-D3C1-40B7-8BAD-ED05A22C8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25" y="406400"/>
            <a:ext cx="2565918" cy="8382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DFE175D-4629-4213-BFE5-F82AE0B115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99683" y="2438400"/>
            <a:ext cx="620460" cy="2793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368B9EB-FC7B-42DE-BC93-A853F782E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1183" y="-571499"/>
            <a:ext cx="620460" cy="279399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A890AF-8B75-4779-8C41-6FF62CD2236E}"/>
              </a:ext>
            </a:extLst>
          </p:cNvPr>
          <p:cNvSpPr/>
          <p:nvPr userDrawn="1"/>
        </p:nvSpPr>
        <p:spPr>
          <a:xfrm>
            <a:off x="0" y="0"/>
            <a:ext cx="393700" cy="6858000"/>
          </a:xfrm>
          <a:prstGeom prst="rect">
            <a:avLst/>
          </a:prstGeom>
          <a:solidFill>
            <a:srgbClr val="D93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B8C0595-839F-4BAB-92F5-57D70754254B}"/>
              </a:ext>
            </a:extLst>
          </p:cNvPr>
          <p:cNvGrpSpPr/>
          <p:nvPr userDrawn="1"/>
        </p:nvGrpSpPr>
        <p:grpSpPr>
          <a:xfrm>
            <a:off x="2596985" y="1767391"/>
            <a:ext cx="6968614" cy="3986493"/>
            <a:chOff x="2446520" y="1730376"/>
            <a:chExt cx="6968614" cy="398649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51AE90-DEF1-4DDB-A93F-B00892733957}"/>
                </a:ext>
              </a:extLst>
            </p:cNvPr>
            <p:cNvGrpSpPr/>
            <p:nvPr userDrawn="1"/>
          </p:nvGrpSpPr>
          <p:grpSpPr>
            <a:xfrm>
              <a:off x="2446520" y="1730376"/>
              <a:ext cx="6926545" cy="715102"/>
              <a:chOff x="1541596" y="1587501"/>
              <a:chExt cx="6926545" cy="715102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FC6A4424-3CF5-47F7-BB0D-81F185C0E0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99147" y="2283553"/>
                <a:ext cx="6568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>
                <a:glow rad="63500">
                  <a:srgbClr val="F241A3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원형: 비어 있음 1">
                <a:extLst>
                  <a:ext uri="{FF2B5EF4-FFF2-40B4-BE49-F238E27FC236}">
                    <a16:creationId xmlns:a16="http://schemas.microsoft.com/office/drawing/2014/main" id="{6D927A6A-BC70-4761-9D2F-B594FD6A7CB4}"/>
                  </a:ext>
                </a:extLst>
              </p:cNvPr>
              <p:cNvSpPr/>
              <p:nvPr userDrawn="1"/>
            </p:nvSpPr>
            <p:spPr>
              <a:xfrm>
                <a:off x="1541596" y="1587501"/>
                <a:ext cx="715102" cy="715102"/>
              </a:xfrm>
              <a:prstGeom prst="donut">
                <a:avLst>
                  <a:gd name="adj" fmla="val 6833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rgbClr val="D93DCE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effectLst>
                      <a:glow rad="88900">
                        <a:srgbClr val="D93DCE">
                          <a:alpha val="40000"/>
                        </a:srgbClr>
                      </a:glow>
                    </a:effectLst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1</a:t>
                </a:r>
                <a:endParaRPr lang="ko-KR" altLang="en-US" sz="28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5E2637C-9622-44E8-86A8-1ED2B5D19A2D}"/>
                </a:ext>
              </a:extLst>
            </p:cNvPr>
            <p:cNvGrpSpPr/>
            <p:nvPr userDrawn="1"/>
          </p:nvGrpSpPr>
          <p:grpSpPr>
            <a:xfrm>
              <a:off x="2446520" y="2820840"/>
              <a:ext cx="6926545" cy="715102"/>
              <a:chOff x="1541596" y="1543959"/>
              <a:chExt cx="6926545" cy="715102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7646897-35A5-44FD-BEC6-3158D93065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99147" y="2240011"/>
                <a:ext cx="6568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>
                <a:glow rad="63500">
                  <a:srgbClr val="F241A3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45ADCBDE-063B-4116-858E-9F8881514E53}"/>
                  </a:ext>
                </a:extLst>
              </p:cNvPr>
              <p:cNvSpPr/>
              <p:nvPr userDrawn="1"/>
            </p:nvSpPr>
            <p:spPr>
              <a:xfrm>
                <a:off x="1541596" y="1543959"/>
                <a:ext cx="715102" cy="715102"/>
              </a:xfrm>
              <a:prstGeom prst="donut">
                <a:avLst>
                  <a:gd name="adj" fmla="val 6833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rgbClr val="D93DCE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effectLst>
                      <a:glow rad="88900">
                        <a:srgbClr val="D93DCE">
                          <a:alpha val="40000"/>
                        </a:srgbClr>
                      </a:glow>
                    </a:effectLst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2</a:t>
                </a:r>
                <a:endParaRPr lang="ko-KR" altLang="en-US" sz="28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6166166-6C65-4010-8BA5-FE222B12FC18}"/>
                </a:ext>
              </a:extLst>
            </p:cNvPr>
            <p:cNvGrpSpPr/>
            <p:nvPr userDrawn="1"/>
          </p:nvGrpSpPr>
          <p:grpSpPr>
            <a:xfrm>
              <a:off x="2446520" y="3911304"/>
              <a:ext cx="6926545" cy="715102"/>
              <a:chOff x="1541596" y="1500417"/>
              <a:chExt cx="6926545" cy="715102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BD1F54AE-F595-4722-BB91-74BDB14640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99147" y="2196469"/>
                <a:ext cx="6568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>
                <a:glow rad="63500">
                  <a:srgbClr val="F241A3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9D1E3474-40D8-4597-9F29-3207BA1758AC}"/>
                  </a:ext>
                </a:extLst>
              </p:cNvPr>
              <p:cNvSpPr/>
              <p:nvPr userDrawn="1"/>
            </p:nvSpPr>
            <p:spPr>
              <a:xfrm>
                <a:off x="1541596" y="1500417"/>
                <a:ext cx="715102" cy="715102"/>
              </a:xfrm>
              <a:prstGeom prst="donut">
                <a:avLst>
                  <a:gd name="adj" fmla="val 6833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rgbClr val="D93DCE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effectLst>
                      <a:glow rad="88900">
                        <a:srgbClr val="D93DCE">
                          <a:alpha val="40000"/>
                        </a:srgbClr>
                      </a:glow>
                    </a:effectLst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3</a:t>
                </a:r>
                <a:endParaRPr lang="ko-KR" altLang="en-US" sz="28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C299C85-CE3A-4892-9996-7198D0685AB1}"/>
                </a:ext>
              </a:extLst>
            </p:cNvPr>
            <p:cNvGrpSpPr/>
            <p:nvPr userDrawn="1"/>
          </p:nvGrpSpPr>
          <p:grpSpPr>
            <a:xfrm>
              <a:off x="2446520" y="5001767"/>
              <a:ext cx="6968614" cy="715102"/>
              <a:chOff x="1541596" y="1456875"/>
              <a:chExt cx="6968614" cy="715102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B43FBD1-7BCA-458C-BF25-B9A229C388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41216" y="2171977"/>
                <a:ext cx="6568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>
                <a:glow rad="63500">
                  <a:srgbClr val="F241A3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1656FBB0-8AC2-4AC6-AEEA-D73A2A47425A}"/>
                  </a:ext>
                </a:extLst>
              </p:cNvPr>
              <p:cNvSpPr/>
              <p:nvPr userDrawn="1"/>
            </p:nvSpPr>
            <p:spPr>
              <a:xfrm>
                <a:off x="1541596" y="1456875"/>
                <a:ext cx="715102" cy="715102"/>
              </a:xfrm>
              <a:prstGeom prst="donut">
                <a:avLst>
                  <a:gd name="adj" fmla="val 6833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rgbClr val="D93DCE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effectLst>
                      <a:glow rad="88900">
                        <a:srgbClr val="D93DCE">
                          <a:alpha val="40000"/>
                        </a:srgbClr>
                      </a:glow>
                    </a:effectLst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4</a:t>
                </a:r>
                <a:endParaRPr lang="ko-KR" altLang="en-US" sz="28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sp>
        <p:nvSpPr>
          <p:cNvPr id="58" name="내용 개체 틀 57">
            <a:extLst>
              <a:ext uri="{FF2B5EF4-FFF2-40B4-BE49-F238E27FC236}">
                <a16:creationId xmlns:a16="http://schemas.microsoft.com/office/drawing/2014/main" id="{B995B9CF-F458-4692-AC6D-328804B806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59404" y="1795916"/>
            <a:ext cx="5919787" cy="488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9" name="내용 개체 틀 57">
            <a:extLst>
              <a:ext uri="{FF2B5EF4-FFF2-40B4-BE49-F238E27FC236}">
                <a16:creationId xmlns:a16="http://schemas.microsoft.com/office/drawing/2014/main" id="{577A7EA0-0D58-4663-ABAD-125AFABC6D3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89266" y="2877286"/>
            <a:ext cx="5919787" cy="488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0" name="내용 개체 틀 57">
            <a:extLst>
              <a:ext uri="{FF2B5EF4-FFF2-40B4-BE49-F238E27FC236}">
                <a16:creationId xmlns:a16="http://schemas.microsoft.com/office/drawing/2014/main" id="{ED32B60D-0E23-45BD-B694-FBF8FCF511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83317" y="3934543"/>
            <a:ext cx="5919787" cy="488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1" name="내용 개체 틀 57">
            <a:extLst>
              <a:ext uri="{FF2B5EF4-FFF2-40B4-BE49-F238E27FC236}">
                <a16:creationId xmlns:a16="http://schemas.microsoft.com/office/drawing/2014/main" id="{4BF3E633-0E74-4736-A78A-59D55A17B7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3179" y="5015913"/>
            <a:ext cx="5919787" cy="488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6133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(6항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2357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697597-2DF8-4AB7-9837-72232BABD454}"/>
              </a:ext>
            </a:extLst>
          </p:cNvPr>
          <p:cNvSpPr txBox="1"/>
          <p:nvPr userDrawn="1"/>
        </p:nvSpPr>
        <p:spPr>
          <a:xfrm rot="5400000">
            <a:off x="-1094290" y="1407782"/>
            <a:ext cx="357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INDEX</a:t>
            </a:r>
            <a:endParaRPr lang="ko-KR" altLang="en-US" sz="80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AA7DFE5-D3C1-40B7-8BAD-ED05A22C8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25" y="406400"/>
            <a:ext cx="2565918" cy="8382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DFE175D-4629-4213-BFE5-F82AE0B115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99683" y="2438400"/>
            <a:ext cx="620460" cy="2793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368B9EB-FC7B-42DE-BC93-A853F782E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1183" y="-571499"/>
            <a:ext cx="620460" cy="279399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A890AF-8B75-4779-8C41-6FF62CD2236E}"/>
              </a:ext>
            </a:extLst>
          </p:cNvPr>
          <p:cNvSpPr/>
          <p:nvPr userDrawn="1"/>
        </p:nvSpPr>
        <p:spPr>
          <a:xfrm>
            <a:off x="0" y="0"/>
            <a:ext cx="393700" cy="6858000"/>
          </a:xfrm>
          <a:prstGeom prst="rect">
            <a:avLst/>
          </a:prstGeom>
          <a:solidFill>
            <a:srgbClr val="D93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AC7203A-7D4B-451D-9FEF-4F90321461B9}"/>
              </a:ext>
            </a:extLst>
          </p:cNvPr>
          <p:cNvGrpSpPr/>
          <p:nvPr userDrawn="1"/>
        </p:nvGrpSpPr>
        <p:grpSpPr>
          <a:xfrm>
            <a:off x="2402840" y="2118663"/>
            <a:ext cx="3760272" cy="715102"/>
            <a:chOff x="2596985" y="1767391"/>
            <a:chExt cx="3760272" cy="715102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C6A4424-3CF5-47F7-BB0D-81F185C0E0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2463443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6D927A6A-BC70-4761-9D2F-B594FD6A7CB4}"/>
                </a:ext>
              </a:extLst>
            </p:cNvPr>
            <p:cNvSpPr/>
            <p:nvPr userDrawn="1"/>
          </p:nvSpPr>
          <p:spPr>
            <a:xfrm>
              <a:off x="2596985" y="1767391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D2E4B8-86F3-4E03-80C3-83FFF847930B}"/>
              </a:ext>
            </a:extLst>
          </p:cNvPr>
          <p:cNvGrpSpPr/>
          <p:nvPr userDrawn="1"/>
        </p:nvGrpSpPr>
        <p:grpSpPr>
          <a:xfrm>
            <a:off x="2402840" y="3354267"/>
            <a:ext cx="3760272" cy="715102"/>
            <a:chOff x="2596985" y="2857855"/>
            <a:chExt cx="3760272" cy="715102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7646897-35A5-44FD-BEC6-3158D9306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3553907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5ADCBDE-063B-4116-858E-9F8881514E53}"/>
                </a:ext>
              </a:extLst>
            </p:cNvPr>
            <p:cNvSpPr/>
            <p:nvPr userDrawn="1"/>
          </p:nvSpPr>
          <p:spPr>
            <a:xfrm>
              <a:off x="2596985" y="2857855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B5D175-672D-4C16-B4CD-8891C23C75F4}"/>
              </a:ext>
            </a:extLst>
          </p:cNvPr>
          <p:cNvGrpSpPr/>
          <p:nvPr userDrawn="1"/>
        </p:nvGrpSpPr>
        <p:grpSpPr>
          <a:xfrm>
            <a:off x="2402840" y="4589871"/>
            <a:ext cx="3760272" cy="715102"/>
            <a:chOff x="2596985" y="3948319"/>
            <a:chExt cx="3760272" cy="715102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D1F54AE-F595-4722-BB91-74BDB14640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4644371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형: 비어 있음 25">
              <a:extLst>
                <a:ext uri="{FF2B5EF4-FFF2-40B4-BE49-F238E27FC236}">
                  <a16:creationId xmlns:a16="http://schemas.microsoft.com/office/drawing/2014/main" id="{9D1E3474-40D8-4597-9F29-3207BA1758AC}"/>
                </a:ext>
              </a:extLst>
            </p:cNvPr>
            <p:cNvSpPr/>
            <p:nvPr userDrawn="1"/>
          </p:nvSpPr>
          <p:spPr>
            <a:xfrm>
              <a:off x="2596985" y="3948319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7FD8E0-E8FD-4182-9487-CC8063285430}"/>
              </a:ext>
            </a:extLst>
          </p:cNvPr>
          <p:cNvGrpSpPr/>
          <p:nvPr userDrawn="1"/>
        </p:nvGrpSpPr>
        <p:grpSpPr>
          <a:xfrm>
            <a:off x="6567556" y="2124390"/>
            <a:ext cx="3760272" cy="715102"/>
            <a:chOff x="2596985" y="1767391"/>
            <a:chExt cx="3760272" cy="715102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D3C6122-998F-4594-AE4F-A18CA76A8B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2463443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형: 비어 있음 33">
              <a:extLst>
                <a:ext uri="{FF2B5EF4-FFF2-40B4-BE49-F238E27FC236}">
                  <a16:creationId xmlns:a16="http://schemas.microsoft.com/office/drawing/2014/main" id="{39B980D3-BF9C-424B-A1AC-848C705ED02A}"/>
                </a:ext>
              </a:extLst>
            </p:cNvPr>
            <p:cNvSpPr/>
            <p:nvPr userDrawn="1"/>
          </p:nvSpPr>
          <p:spPr>
            <a:xfrm>
              <a:off x="2596985" y="1767391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4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9A491A-1C3C-44EA-91BB-137FC1E49C6B}"/>
              </a:ext>
            </a:extLst>
          </p:cNvPr>
          <p:cNvGrpSpPr/>
          <p:nvPr userDrawn="1"/>
        </p:nvGrpSpPr>
        <p:grpSpPr>
          <a:xfrm>
            <a:off x="6567556" y="3359994"/>
            <a:ext cx="3760272" cy="715102"/>
            <a:chOff x="2596985" y="2857855"/>
            <a:chExt cx="3760272" cy="71510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E7ABACF-2F0D-4598-ACAA-1E25E38A87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3553907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원형: 비어 있음 37">
              <a:extLst>
                <a:ext uri="{FF2B5EF4-FFF2-40B4-BE49-F238E27FC236}">
                  <a16:creationId xmlns:a16="http://schemas.microsoft.com/office/drawing/2014/main" id="{D5F27AAD-F7F5-43F6-9EA4-1949FBF90C36}"/>
                </a:ext>
              </a:extLst>
            </p:cNvPr>
            <p:cNvSpPr/>
            <p:nvPr userDrawn="1"/>
          </p:nvSpPr>
          <p:spPr>
            <a:xfrm>
              <a:off x="2596985" y="2857855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5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43" name="내용 개체 틀 57">
            <a:extLst>
              <a:ext uri="{FF2B5EF4-FFF2-40B4-BE49-F238E27FC236}">
                <a16:creationId xmlns:a16="http://schemas.microsoft.com/office/drawing/2014/main" id="{6986EA86-5357-487D-9F18-469B4B6C5C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58102" y="2278317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4" name="내용 개체 틀 57">
            <a:extLst>
              <a:ext uri="{FF2B5EF4-FFF2-40B4-BE49-F238E27FC236}">
                <a16:creationId xmlns:a16="http://schemas.microsoft.com/office/drawing/2014/main" id="{90F11A22-8E2F-49B6-9921-1AE027BD5F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58102" y="3505036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3" name="내용 개체 틀 57">
            <a:extLst>
              <a:ext uri="{FF2B5EF4-FFF2-40B4-BE49-F238E27FC236}">
                <a16:creationId xmlns:a16="http://schemas.microsoft.com/office/drawing/2014/main" id="{EF5F40F3-53B1-4A89-9620-8D9B6C9A64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58102" y="4756122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4" name="내용 개체 틀 57">
            <a:extLst>
              <a:ext uri="{FF2B5EF4-FFF2-40B4-BE49-F238E27FC236}">
                <a16:creationId xmlns:a16="http://schemas.microsoft.com/office/drawing/2014/main" id="{7672C15B-24A7-4C1B-BCEE-4406B1C7F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97384" y="2279270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5" name="내용 개체 틀 57">
            <a:extLst>
              <a:ext uri="{FF2B5EF4-FFF2-40B4-BE49-F238E27FC236}">
                <a16:creationId xmlns:a16="http://schemas.microsoft.com/office/drawing/2014/main" id="{97A157B4-5260-4EE0-A96A-C6FEB3E57E6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97384" y="3505989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EF4E74-A5EC-413C-9DEE-D1255F92A313}"/>
              </a:ext>
            </a:extLst>
          </p:cNvPr>
          <p:cNvGrpSpPr/>
          <p:nvPr userDrawn="1"/>
        </p:nvGrpSpPr>
        <p:grpSpPr>
          <a:xfrm>
            <a:off x="6567556" y="4552359"/>
            <a:ext cx="3760272" cy="715102"/>
            <a:chOff x="2596985" y="3948319"/>
            <a:chExt cx="3760272" cy="715102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95ABDBB-4647-4CC8-934F-2B309731EB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4644371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원형: 비어 있음 44">
              <a:extLst>
                <a:ext uri="{FF2B5EF4-FFF2-40B4-BE49-F238E27FC236}">
                  <a16:creationId xmlns:a16="http://schemas.microsoft.com/office/drawing/2014/main" id="{509D442A-28CE-4552-BC10-18CF2A9024AB}"/>
                </a:ext>
              </a:extLst>
            </p:cNvPr>
            <p:cNvSpPr/>
            <p:nvPr userDrawn="1"/>
          </p:nvSpPr>
          <p:spPr>
            <a:xfrm>
              <a:off x="2596985" y="3948319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6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48" name="내용 개체 틀 57">
            <a:extLst>
              <a:ext uri="{FF2B5EF4-FFF2-40B4-BE49-F238E27FC236}">
                <a16:creationId xmlns:a16="http://schemas.microsoft.com/office/drawing/2014/main" id="{5803E09C-261A-4DDC-90C4-F6DF37B46C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22818" y="4718610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455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제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1B5EF2-1BE8-4BE3-A914-B8FF27A51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25" y="406400"/>
            <a:ext cx="2565918" cy="838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911BFD-316A-4E4E-8F83-DF8A770B64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99683" y="2438400"/>
            <a:ext cx="620460" cy="27939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B60B15-3421-444C-84CF-050044FCF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1183" y="-571499"/>
            <a:ext cx="620460" cy="279399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CD7FA3-D14A-4D34-93C6-85D9DEA2C7A6}"/>
              </a:ext>
            </a:extLst>
          </p:cNvPr>
          <p:cNvSpPr/>
          <p:nvPr userDrawn="1"/>
        </p:nvSpPr>
        <p:spPr>
          <a:xfrm>
            <a:off x="0" y="0"/>
            <a:ext cx="393700" cy="6858000"/>
          </a:xfrm>
          <a:prstGeom prst="rect">
            <a:avLst/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4FCCB78-EEE5-4334-B43F-1FEE395D4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39" y="2604096"/>
            <a:ext cx="8917216" cy="132556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E9805814-329E-4186-B951-DFF2BEF1D2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2437" y="4022229"/>
            <a:ext cx="7796927" cy="9144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115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슬라이드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A900C6-6284-408C-9203-C2268B44005D}"/>
              </a:ext>
            </a:extLst>
          </p:cNvPr>
          <p:cNvSpPr/>
          <p:nvPr userDrawn="1"/>
        </p:nvSpPr>
        <p:spPr>
          <a:xfrm>
            <a:off x="571500" y="1181100"/>
            <a:ext cx="11049000" cy="5258977"/>
          </a:xfrm>
          <a:prstGeom prst="roundRect">
            <a:avLst>
              <a:gd name="adj" fmla="val 555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BDE9790B-B18D-4403-89C2-6CFDC5C8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436" y="5857872"/>
            <a:ext cx="2743200" cy="365125"/>
          </a:xfrm>
        </p:spPr>
        <p:txBody>
          <a:bodyPr/>
          <a:lstStyle>
            <a:lvl1pPr algn="ctr">
              <a:defRPr>
                <a:solidFill>
                  <a:srgbClr val="0709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D7E20A4D-81E0-4F3D-9D13-1F3465AA92D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19A47C-0DDC-4673-A3F3-778F47A224F8}"/>
              </a:ext>
            </a:extLst>
          </p:cNvPr>
          <p:cNvCxnSpPr/>
          <p:nvPr userDrawn="1"/>
        </p:nvCxnSpPr>
        <p:spPr>
          <a:xfrm>
            <a:off x="7042336" y="1790700"/>
            <a:ext cx="0" cy="35179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4AC32D-A39B-41CA-AB69-76D707031CFE}"/>
              </a:ext>
            </a:extLst>
          </p:cNvPr>
          <p:cNvSpPr/>
          <p:nvPr userDrawn="1"/>
        </p:nvSpPr>
        <p:spPr>
          <a:xfrm>
            <a:off x="7537636" y="2002998"/>
            <a:ext cx="107763" cy="232202"/>
          </a:xfrm>
          <a:prstGeom prst="rect">
            <a:avLst/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그림 개체 틀 15">
            <a:extLst>
              <a:ext uri="{FF2B5EF4-FFF2-40B4-BE49-F238E27FC236}">
                <a16:creationId xmlns:a16="http://schemas.microsoft.com/office/drawing/2014/main" id="{8F64BC90-7A74-49BA-9921-C2A957E193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1900" y="1790700"/>
            <a:ext cx="5238750" cy="3517900"/>
          </a:xfrm>
          <a:prstGeom prst="roundRect">
            <a:avLst>
              <a:gd name="adj" fmla="val 34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C35E6F00-D7EE-46D4-80BB-8DBCD85E46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26035" y="1952996"/>
            <a:ext cx="3216843" cy="808400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400" smtClean="0">
                <a:solidFill>
                  <a:srgbClr val="0709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  <a:lvl2pPr>
              <a:defRPr lang="ko-KR" altLang="en-US" sz="2400" dirty="0" smtClean="0"/>
            </a:lvl2pPr>
            <a:lvl3pPr>
              <a:defRPr lang="ko-KR" altLang="en-US" sz="2400" dirty="0" smtClean="0"/>
            </a:lvl3pPr>
            <a:lvl4pPr>
              <a:defRPr lang="ko-KR" altLang="en-US" sz="2400" dirty="0" smtClean="0"/>
            </a:lvl4pPr>
            <a:lvl5pPr>
              <a:defRPr lang="ko-KR" altLang="en-US" sz="2400" dirty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2" name="텍스트 개체 틀 20">
            <a:extLst>
              <a:ext uri="{FF2B5EF4-FFF2-40B4-BE49-F238E27FC236}">
                <a16:creationId xmlns:a16="http://schemas.microsoft.com/office/drawing/2014/main" id="{74D441EE-D6A1-4868-A776-05229CB55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>
                    <a:lumMod val="6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750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B31DE2-82DC-4263-8295-80DB76AB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20145-F8F6-42E8-B4F9-CF904D470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BB622-C582-43AF-A546-109641F32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13797-F498-4722-9B59-9CB5126B1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C5D83-C196-4D36-B67E-68F874C99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F9A4-9B2C-4C6B-9032-3A637A394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7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9" r:id="rId3"/>
    <p:sldLayoutId id="2147483671" r:id="rId4"/>
    <p:sldLayoutId id="2147483670" r:id="rId5"/>
    <p:sldLayoutId id="2147483650" r:id="rId6"/>
    <p:sldLayoutId id="2147483664" r:id="rId7"/>
    <p:sldLayoutId id="2147483663" r:id="rId8"/>
    <p:sldLayoutId id="2147483660" r:id="rId9"/>
    <p:sldLayoutId id="2147483662" r:id="rId10"/>
    <p:sldLayoutId id="2147483666" r:id="rId11"/>
    <p:sldLayoutId id="2147483667" r:id="rId12"/>
    <p:sldLayoutId id="2147483665" r:id="rId13"/>
    <p:sldLayoutId id="2147483661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EF12817-4BD4-4355-B173-25F0CD531A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신입사원 </a:t>
            </a:r>
            <a:r>
              <a:rPr lang="en-US" altLang="ko-KR" dirty="0"/>
              <a:t>1</a:t>
            </a:r>
            <a:r>
              <a:rPr lang="ko-KR" altLang="en-US" dirty="0"/>
              <a:t>차 중간발표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DEC99-C95B-4A20-8D07-9A2EF59E561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2024.08.23 </a:t>
            </a:r>
            <a:r>
              <a:rPr lang="ko-KR" altLang="en-US" dirty="0"/>
              <a:t>정영도 사원</a:t>
            </a:r>
          </a:p>
        </p:txBody>
      </p:sp>
    </p:spTree>
    <p:extLst>
      <p:ext uri="{BB962C8B-B14F-4D97-AF65-F5344CB8AC3E}">
        <p14:creationId xmlns:p14="http://schemas.microsoft.com/office/powerpoint/2010/main" val="2803988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서버에서 임의의 코드 생성 후 세션에 저장 후 사용자 화면에 코드 표시</a:t>
            </a:r>
            <a:endParaRPr lang="en-US" altLang="ko-KR" dirty="0">
              <a:solidFill>
                <a:schemeClr val="tx2"/>
              </a:solidFill>
            </a:endParaRPr>
          </a:p>
          <a:p>
            <a:r>
              <a:rPr lang="ko-KR" altLang="en-US" dirty="0">
                <a:solidFill>
                  <a:schemeClr val="tx2"/>
                </a:solidFill>
              </a:rPr>
              <a:t>확인 버튼 클릭 시 인증코드 </a:t>
            </a:r>
            <a:br>
              <a:rPr lang="en-US" altLang="ko-KR" dirty="0">
                <a:solidFill>
                  <a:schemeClr val="tx2"/>
                </a:solidFill>
              </a:rPr>
            </a:br>
            <a:r>
              <a:rPr lang="ko-KR" altLang="en-US" dirty="0">
                <a:solidFill>
                  <a:schemeClr val="tx2"/>
                </a:solidFill>
              </a:rPr>
              <a:t>입력 화면으로 이동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존재하는 정보 </a:t>
            </a:r>
            <a:br>
              <a:rPr lang="en-US" altLang="ko-KR" dirty="0"/>
            </a:br>
            <a:r>
              <a:rPr lang="ko-KR" altLang="en-US" dirty="0"/>
              <a:t>입력</a:t>
            </a: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D679EBBC-C8B3-A1D1-31A3-6A6A9AC73C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798371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70926"/>
                </a:solidFill>
                <a:effectLst/>
                <a:highlight>
                  <a:srgbClr val="FFFFFF"/>
                </a:highlight>
                <a:latin typeface="Noto Sans KR"/>
              </a:rPr>
              <a:t>인증 코드 입력 화면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존재하는 정보 </a:t>
            </a:r>
            <a:br>
              <a:rPr lang="en-US" altLang="ko-KR" dirty="0"/>
            </a:br>
            <a:r>
              <a:rPr lang="ko-KR" altLang="en-US" dirty="0"/>
              <a:t>입력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A6FE73C1-E047-F37B-E55B-DD783985FF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117018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70926"/>
                </a:solidFill>
                <a:effectLst/>
                <a:highlight>
                  <a:srgbClr val="FFFFFF"/>
                </a:highlight>
                <a:latin typeface="Noto Sans KR"/>
              </a:rPr>
              <a:t>인증코드가 일치하지 않음을 안내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존재하는 정보 </a:t>
            </a:r>
            <a:br>
              <a:rPr lang="en-US" altLang="ko-KR" dirty="0"/>
            </a:br>
            <a:r>
              <a:rPr lang="ko-KR" altLang="en-US" dirty="0"/>
              <a:t>입력</a:t>
            </a: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696D724E-9AF4-1C62-9FD3-72CE9911AD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3053243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70926"/>
                </a:solidFill>
                <a:effectLst/>
                <a:highlight>
                  <a:srgbClr val="FFFFFF"/>
                </a:highlight>
                <a:latin typeface="Noto Sans KR"/>
              </a:rPr>
              <a:t>일치하는 인증코드 입력 시 화면</a:t>
            </a:r>
            <a:endParaRPr lang="en-US" altLang="ko-KR" b="0" i="0" dirty="0">
              <a:solidFill>
                <a:srgbClr val="070926"/>
              </a:solidFill>
              <a:effectLst/>
              <a:highlight>
                <a:srgbClr val="FFFFFF"/>
              </a:highlight>
              <a:latin typeface="Noto Sans KR"/>
            </a:endParaRPr>
          </a:p>
          <a:p>
            <a:r>
              <a:rPr lang="ko-KR" altLang="en-US" dirty="0">
                <a:solidFill>
                  <a:srgbClr val="070926"/>
                </a:solidFill>
                <a:highlight>
                  <a:srgbClr val="FFFFFF"/>
                </a:highlight>
                <a:latin typeface="Noto Sans KR"/>
              </a:rPr>
              <a:t>버튼 </a:t>
            </a:r>
            <a:r>
              <a:rPr lang="ko-KR" altLang="en-US" dirty="0" err="1">
                <a:solidFill>
                  <a:srgbClr val="070926"/>
                </a:solidFill>
                <a:highlight>
                  <a:srgbClr val="FFFFFF"/>
                </a:highlight>
                <a:latin typeface="Noto Sans KR"/>
              </a:rPr>
              <a:t>클릭시</a:t>
            </a:r>
            <a:r>
              <a:rPr lang="ko-KR" altLang="en-US" dirty="0">
                <a:solidFill>
                  <a:srgbClr val="070926"/>
                </a:solidFill>
                <a:highlight>
                  <a:srgbClr val="FFFFFF"/>
                </a:highlight>
                <a:latin typeface="Noto Sans KR"/>
              </a:rPr>
              <a:t> 로그인 페이지로 이동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존재하는 정보 </a:t>
            </a:r>
            <a:br>
              <a:rPr lang="en-US" altLang="ko-KR" dirty="0"/>
            </a:br>
            <a:r>
              <a:rPr lang="ko-KR" altLang="en-US" dirty="0"/>
              <a:t>입력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0620BDF4-8AB6-63A2-593A-6CEB7D5248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1607151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70926"/>
                </a:solidFill>
                <a:effectLst/>
                <a:highlight>
                  <a:srgbClr val="FFFFFF"/>
                </a:highlight>
                <a:latin typeface="Noto Sans KR"/>
              </a:rPr>
              <a:t>비밀번호 찾기 클릭 시 </a:t>
            </a:r>
            <a:br>
              <a:rPr lang="en-US" altLang="ko-KR" b="0" i="0" dirty="0">
                <a:solidFill>
                  <a:srgbClr val="070926"/>
                </a:solidFill>
                <a:effectLst/>
                <a:highlight>
                  <a:srgbClr val="FFFFFF"/>
                </a:highlight>
                <a:latin typeface="Noto Sans KR"/>
              </a:rPr>
            </a:br>
            <a:r>
              <a:rPr lang="ko-KR" altLang="en-US" b="0" i="0" dirty="0">
                <a:solidFill>
                  <a:srgbClr val="070926"/>
                </a:solidFill>
                <a:effectLst/>
                <a:highlight>
                  <a:srgbClr val="FFFFFF"/>
                </a:highlight>
                <a:latin typeface="Noto Sans KR"/>
              </a:rPr>
              <a:t>보여지는 화면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비밀번호 찾기</a:t>
            </a: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31B4492E-B5E2-2EA1-B14B-EDF715B8E0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31457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아이디만 틀렸을 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이메일만 틀렸을 때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모두 틀렸을 때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세 경우 모두 아이디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이메일이 유효하지 않음 팝업 출력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이메일이 유효하지 않을 경우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94D9E02-FF6B-5E47-12C6-9FA9F1D93A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1714615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인증코드 안내 후 확인 클릭 시 인증코드 입력 화면 이동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이메일이 유효한 경우</a:t>
            </a: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E7A6E28E-27C3-A36C-D7F3-4E3C4B4C07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4250006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인증코드 입력 화면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이메일이 유효한 경우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DD8A9462-E385-6CF1-E283-428F2EE9E8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500071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인증코드 일치하지 않을 시 팝업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이메일이 유효한 경우</a:t>
            </a: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2265D9D5-5B33-E6F3-8FB5-CA27474074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1480768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인증코드 일치 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비밀번호 변경 화면으로 이동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이메일이 유효한 경우</a:t>
            </a:r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4C1CAABB-1CAD-133C-0422-2F180D2706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223366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521DC7-DE17-49E7-B4DF-A2863B9820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게임 진행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028FF-7FA8-45B2-BCFF-C8614E04FF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구현 기능 소개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461E9A-9F51-4B72-8020-A0A03D3D29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미구현</a:t>
            </a:r>
            <a:r>
              <a:rPr lang="ko-KR" altLang="en-US" dirty="0"/>
              <a:t> 기능 및 오류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A9D4142-4BEE-4B5E-951B-427760CECF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823984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인증코드 일치 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비밀번호 변경 화면으로 이동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이메일이 유효한 경우</a:t>
            </a:r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4C1CAABB-1CAD-133C-0422-2F180D2706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162170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비밀번호와 비밀번호 확인 두 개가 같지 않은 경우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유효하지 않음 팝업 출력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이메일이 유효한 경우</a:t>
            </a:r>
          </a:p>
        </p:txBody>
      </p:sp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8CAAF35E-C5ED-B94F-FD4B-9BC8EC735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102448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비밀번호와 비밀번호 확인 두 개가 같을 때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비밀번호 변경 완료 팝업 이후 로그인 페이지로 이동 안내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이메일이 유효한 경우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C05133B0-0D88-B2C2-DAFF-88612C74C9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3287417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회원가입 클릭 시 회원 정보 입력 창으로 이동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회원가입</a:t>
            </a: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C14C2648-16E7-3018-15B5-066D10BCEB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871526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아이디가 중복되는 경우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오류 메시지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중복되지 않은 아이디 입력 후 가입하기 버튼을 눌렀을 때 오류메시지 사라짐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다른 유저가 </a:t>
            </a:r>
            <a:br>
              <a:rPr lang="en-US" altLang="ko-KR" dirty="0"/>
            </a:br>
            <a:r>
              <a:rPr lang="ko-KR" altLang="en-US" dirty="0"/>
              <a:t>사용중인 아이디 입력</a:t>
            </a: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D50DFBDA-5919-2C7D-12A2-EA852A61B4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3197408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비밀번호 검증 후 일치하지 않았을 시 오류 메시지 출력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일치 시킨 후 가입하기 버튼을 눌렀을 때 오류메시지 사라짐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비밀번호 불일치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14355CE0-8418-99A1-A51F-ED14AB8A06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625613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닉네임을 입력하지 않았을 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오류 메시지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닉네임은 중복 가능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닉네임 </a:t>
            </a:r>
            <a:r>
              <a:rPr lang="ko-KR" altLang="en-US" dirty="0" err="1"/>
              <a:t>미입력</a:t>
            </a:r>
            <a:endParaRPr lang="ko-KR" altLang="en-US" dirty="0"/>
          </a:p>
        </p:txBody>
      </p:sp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47458C85-7EBF-4F1C-E6A2-BABEF04779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286044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이메일 주소 </a:t>
            </a:r>
            <a:r>
              <a:rPr lang="ko-KR" altLang="en-US" dirty="0" err="1">
                <a:solidFill>
                  <a:schemeClr val="tx1"/>
                </a:solidFill>
              </a:rPr>
              <a:t>미입력</a:t>
            </a:r>
            <a:r>
              <a:rPr lang="ko-KR" altLang="en-US" dirty="0">
                <a:solidFill>
                  <a:schemeClr val="tx1"/>
                </a:solidFill>
              </a:rPr>
              <a:t> 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오류 메시지 출력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이메일 </a:t>
            </a:r>
            <a:r>
              <a:rPr lang="ko-KR" altLang="en-US" dirty="0" err="1"/>
              <a:t>미입력</a:t>
            </a:r>
            <a:endParaRPr lang="ko-KR" altLang="en-US" dirty="0"/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B2C95E29-62AA-5F38-0B71-0A239857EE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2302216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이메일 도메인을 선택하지 않았을 시 선택 메시지 출력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/>
              <a:t>이메일 도메인 </a:t>
            </a:r>
            <a:br>
              <a:rPr lang="en-US" altLang="ko-KR" dirty="0"/>
            </a:br>
            <a:r>
              <a:rPr lang="ko-KR" altLang="en-US" dirty="0"/>
              <a:t>선택 안함</a:t>
            </a: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0AFC0480-9675-EE95-5428-64C000932B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1409295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올바른 정보 입력 시 회원가입 안내 메시지 및 로그인 페이지로 이동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버튼 출력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/>
              <a:t>올바른 정보 입력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87C955A4-BA29-FA31-BA38-DB20615016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358909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F77195-2E56-4525-A422-CA77FF28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9A4-9B2C-4C6B-9032-3A637A394476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741ECF-90D4-4BD5-A0E8-DB072AADF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5451" y="4718341"/>
            <a:ext cx="9621920" cy="77237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908A42-7857-4923-B584-46611CD57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회원정보 출력</a:t>
            </a:r>
            <a:endParaRPr lang="en-US" altLang="ko-KR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dirty="0"/>
              <a:t>회원 정보 수정</a:t>
            </a:r>
            <a:endParaRPr lang="en-US" altLang="ko-KR" dirty="0"/>
          </a:p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게임 정보 출력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0663D67-A2E1-4D69-8CA2-E97520487C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89707" y="2188428"/>
            <a:ext cx="1563273" cy="438563"/>
          </a:xfrm>
        </p:spPr>
        <p:txBody>
          <a:bodyPr anchor="b"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06558E7-A196-4AD5-B074-5EF4A1C10D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회원가입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  <a:b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</a:b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아이디 찾기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b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</a:b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비밀번호 찾기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b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</a:b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로그인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1060522-3191-4FAE-A179-FB4156EE4A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r>
              <a:rPr lang="ko-KR" altLang="en-US" dirty="0"/>
              <a:t>회원정보 </a:t>
            </a:r>
            <a:br>
              <a:rPr lang="en-US" altLang="ko-KR" dirty="0"/>
            </a:br>
            <a:r>
              <a:rPr lang="ko-KR" altLang="en-US" dirty="0"/>
              <a:t>처리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2E2F70F-4C9C-417F-A6DF-8C96F366E2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게임 방 만들기 </a:t>
            </a:r>
            <a:endParaRPr lang="en-US" altLang="ko-KR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dirty="0"/>
              <a:t>만들어진 게임 참가</a:t>
            </a:r>
            <a:endParaRPr lang="en-US" altLang="ko-KR" dirty="0"/>
          </a:p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게임 진행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346B67C-903C-4847-A647-38FF55396F3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anchor="b"/>
          <a:lstStyle/>
          <a:p>
            <a:r>
              <a:rPr lang="ko-KR" altLang="en-US" dirty="0"/>
              <a:t>게임 참가 및 진행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32E6CD2-B08C-4707-AEFE-47973197F7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게임 진행상황에 따라 각 플레이어에게 </a:t>
            </a:r>
            <a:r>
              <a:rPr lang="ko-KR" altLang="en-US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승패무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알림 및 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DB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업데이트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439F7F7-984A-44F8-A704-5288D3AF0A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anchor="b"/>
          <a:lstStyle/>
          <a:p>
            <a:r>
              <a:rPr lang="ko-KR" altLang="en-US" dirty="0"/>
              <a:t>승패 처리 및 업데이트</a:t>
            </a:r>
          </a:p>
        </p:txBody>
      </p:sp>
    </p:spTree>
    <p:extLst>
      <p:ext uri="{BB962C8B-B14F-4D97-AF65-F5344CB8AC3E}">
        <p14:creationId xmlns:p14="http://schemas.microsoft.com/office/powerpoint/2010/main" val="2018798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아이디가 존재하지 않거나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비밀번호가 틀렸을 경우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로그인에 실패하였습니다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오류 메시지 출력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/>
              <a:t>잘못된 정보 입력</a:t>
            </a: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945D8B65-B56E-0D5D-3CEA-CCD6B21390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3851817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대기방</a:t>
            </a:r>
            <a:r>
              <a:rPr lang="ko-KR" altLang="en-US" dirty="0">
                <a:solidFill>
                  <a:schemeClr val="tx1"/>
                </a:solidFill>
              </a:rPr>
              <a:t> 화면으로 이동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4-2. </a:t>
            </a:r>
            <a:r>
              <a:rPr lang="ko-KR" altLang="en-US" dirty="0"/>
              <a:t>올바른 정보 입력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3679E918-6527-8A5C-BDE2-F37593C1B0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389604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668670-1A88-43E2-A141-A93AB1A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39" y="2604096"/>
            <a:ext cx="8888188" cy="1325563"/>
          </a:xfrm>
        </p:spPr>
        <p:txBody>
          <a:bodyPr/>
          <a:lstStyle/>
          <a:p>
            <a:r>
              <a:rPr lang="ko-KR" altLang="en-US" dirty="0" err="1"/>
              <a:t>대기방</a:t>
            </a:r>
            <a:r>
              <a:rPr lang="ko-KR" altLang="en-US" dirty="0"/>
              <a:t> 화면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116AF49-8C7E-4D77-9AE4-15FA4C58FB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2437" y="4022229"/>
            <a:ext cx="7796927" cy="914400"/>
          </a:xfrm>
        </p:spPr>
        <p:txBody>
          <a:bodyPr/>
          <a:lstStyle/>
          <a:p>
            <a:r>
              <a:rPr lang="ko-KR" altLang="en-US" dirty="0" err="1"/>
              <a:t>대기방</a:t>
            </a:r>
            <a:r>
              <a:rPr lang="ko-KR" altLang="en-US" dirty="0"/>
              <a:t> 화면 표시</a:t>
            </a:r>
          </a:p>
        </p:txBody>
      </p:sp>
    </p:spTree>
    <p:extLst>
      <p:ext uri="{BB962C8B-B14F-4D97-AF65-F5344CB8AC3E}">
        <p14:creationId xmlns:p14="http://schemas.microsoft.com/office/powerpoint/2010/main" val="1855940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4FE699CF-87A3-504C-56F7-654E8AB96B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대기방</a:t>
            </a:r>
            <a:r>
              <a:rPr lang="ko-KR" altLang="en-US" dirty="0"/>
              <a:t> 화면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유저 정보 표시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만들어진 방 목록 및 페이지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랭킹 정보 표시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4AE0C6A-3E0E-4C80-04BC-A843EEDE208E}"/>
              </a:ext>
            </a:extLst>
          </p:cNvPr>
          <p:cNvSpPr/>
          <p:nvPr/>
        </p:nvSpPr>
        <p:spPr>
          <a:xfrm>
            <a:off x="2499360" y="2306320"/>
            <a:ext cx="2682240" cy="731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EB4BA0-EB50-D158-508F-27F95C75B66D}"/>
              </a:ext>
            </a:extLst>
          </p:cNvPr>
          <p:cNvCxnSpPr>
            <a:cxnSpLocks/>
          </p:cNvCxnSpPr>
          <p:nvPr/>
        </p:nvCxnSpPr>
        <p:spPr>
          <a:xfrm flipH="1">
            <a:off x="1210310" y="2661920"/>
            <a:ext cx="12179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46BD52C-73A1-E5EA-298F-6A4CBF7EF1EE}"/>
              </a:ext>
            </a:extLst>
          </p:cNvPr>
          <p:cNvSpPr/>
          <p:nvPr/>
        </p:nvSpPr>
        <p:spPr>
          <a:xfrm>
            <a:off x="813435" y="2455613"/>
            <a:ext cx="407670" cy="43293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CC6540-8A01-1A3D-C440-76C34E4BF493}"/>
              </a:ext>
            </a:extLst>
          </p:cNvPr>
          <p:cNvSpPr/>
          <p:nvPr/>
        </p:nvSpPr>
        <p:spPr>
          <a:xfrm>
            <a:off x="2499360" y="3037840"/>
            <a:ext cx="1828800" cy="2143753"/>
          </a:xfrm>
          <a:prstGeom prst="roundRect">
            <a:avLst>
              <a:gd name="adj" fmla="val 1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736A751-90A1-A7A1-434E-FEBAA5326568}"/>
              </a:ext>
            </a:extLst>
          </p:cNvPr>
          <p:cNvCxnSpPr/>
          <p:nvPr/>
        </p:nvCxnSpPr>
        <p:spPr>
          <a:xfrm flipH="1">
            <a:off x="1210310" y="4124960"/>
            <a:ext cx="12890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D158FFD-5F0B-FB36-3895-D0299AF0D798}"/>
              </a:ext>
            </a:extLst>
          </p:cNvPr>
          <p:cNvSpPr/>
          <p:nvPr/>
        </p:nvSpPr>
        <p:spPr>
          <a:xfrm>
            <a:off x="802640" y="3908493"/>
            <a:ext cx="407670" cy="43293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78EFD19-A56D-84BA-CF85-6227DB25EA94}"/>
              </a:ext>
            </a:extLst>
          </p:cNvPr>
          <p:cNvSpPr/>
          <p:nvPr/>
        </p:nvSpPr>
        <p:spPr>
          <a:xfrm>
            <a:off x="4257040" y="3037840"/>
            <a:ext cx="924560" cy="21437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22AC36-5877-57F9-F6B2-93AF61A3A903}"/>
              </a:ext>
            </a:extLst>
          </p:cNvPr>
          <p:cNvCxnSpPr/>
          <p:nvPr/>
        </p:nvCxnSpPr>
        <p:spPr>
          <a:xfrm>
            <a:off x="4683760" y="5181585"/>
            <a:ext cx="0" cy="447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74F2BC7E-09A4-2FD7-2F6A-7F0C1B51034C}"/>
              </a:ext>
            </a:extLst>
          </p:cNvPr>
          <p:cNvSpPr/>
          <p:nvPr/>
        </p:nvSpPr>
        <p:spPr>
          <a:xfrm>
            <a:off x="4479925" y="5627492"/>
            <a:ext cx="407670" cy="43293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01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유저 프로필 사진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유저 프로필 사진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유저 닉네임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유저 닉네임 변경 버튼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유저 전적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회원 정보 관련 설정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유저 정보 표시</a:t>
            </a:r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2C8D38B5-6C26-788A-6109-104C22E71DC1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1046965" y="1841623"/>
            <a:ext cx="5738806" cy="1594060"/>
          </a:xfr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FFA4DC-B866-61BE-8529-3DCDD54EB7F8}"/>
              </a:ext>
            </a:extLst>
          </p:cNvPr>
          <p:cNvCxnSpPr/>
          <p:nvPr/>
        </p:nvCxnSpPr>
        <p:spPr>
          <a:xfrm>
            <a:off x="1551398" y="3123344"/>
            <a:ext cx="0" cy="7397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8DC2A1-8079-95B4-6DE5-010DE4C13290}"/>
              </a:ext>
            </a:extLst>
          </p:cNvPr>
          <p:cNvCxnSpPr/>
          <p:nvPr/>
        </p:nvCxnSpPr>
        <p:spPr>
          <a:xfrm>
            <a:off x="1869897" y="3123344"/>
            <a:ext cx="0" cy="117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FF4AC33-1E99-194E-763A-C48EAE419D37}"/>
              </a:ext>
            </a:extLst>
          </p:cNvPr>
          <p:cNvSpPr/>
          <p:nvPr/>
        </p:nvSpPr>
        <p:spPr>
          <a:xfrm>
            <a:off x="2445249" y="2357196"/>
            <a:ext cx="462338" cy="3243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C1ACA7-58B5-85A1-AEE2-C364EBCD93BB}"/>
              </a:ext>
            </a:extLst>
          </p:cNvPr>
          <p:cNvCxnSpPr>
            <a:stCxn id="18" idx="2"/>
          </p:cNvCxnSpPr>
          <p:nvPr/>
        </p:nvCxnSpPr>
        <p:spPr>
          <a:xfrm>
            <a:off x="2676418" y="2681555"/>
            <a:ext cx="15411" cy="1448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D4591B1-D13A-BEA5-166C-729076E1B9DA}"/>
              </a:ext>
            </a:extLst>
          </p:cNvPr>
          <p:cNvSpPr/>
          <p:nvPr/>
        </p:nvSpPr>
        <p:spPr>
          <a:xfrm>
            <a:off x="2445249" y="2681555"/>
            <a:ext cx="1027416" cy="3243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5D3E275-7DD9-3254-10A3-839EE7BDFB1B}"/>
              </a:ext>
            </a:extLst>
          </p:cNvPr>
          <p:cNvSpPr/>
          <p:nvPr/>
        </p:nvSpPr>
        <p:spPr>
          <a:xfrm>
            <a:off x="2907587" y="2357196"/>
            <a:ext cx="231169" cy="3243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DC7819-FCCC-A605-FE2F-7DD9D074F6A9}"/>
              </a:ext>
            </a:extLst>
          </p:cNvPr>
          <p:cNvCxnSpPr>
            <a:stCxn id="24" idx="2"/>
          </p:cNvCxnSpPr>
          <p:nvPr/>
        </p:nvCxnSpPr>
        <p:spPr>
          <a:xfrm flipH="1">
            <a:off x="3020602" y="2681555"/>
            <a:ext cx="2570" cy="1941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DE53114-769E-3A0D-6467-E666D5E35861}"/>
              </a:ext>
            </a:extLst>
          </p:cNvPr>
          <p:cNvCxnSpPr>
            <a:stCxn id="23" idx="3"/>
          </p:cNvCxnSpPr>
          <p:nvPr/>
        </p:nvCxnSpPr>
        <p:spPr>
          <a:xfrm>
            <a:off x="3472665" y="2843735"/>
            <a:ext cx="154113" cy="14508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FD274B-1653-89E4-AF8B-EE5776B09D46}"/>
              </a:ext>
            </a:extLst>
          </p:cNvPr>
          <p:cNvSpPr/>
          <p:nvPr/>
        </p:nvSpPr>
        <p:spPr>
          <a:xfrm>
            <a:off x="6462445" y="1952996"/>
            <a:ext cx="246580" cy="2148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0032100-8B8E-B7DE-5F74-A859AB5BEB3E}"/>
              </a:ext>
            </a:extLst>
          </p:cNvPr>
          <p:cNvCxnSpPr>
            <a:stCxn id="29" idx="2"/>
          </p:cNvCxnSpPr>
          <p:nvPr/>
        </p:nvCxnSpPr>
        <p:spPr>
          <a:xfrm>
            <a:off x="6585735" y="2167847"/>
            <a:ext cx="0" cy="1602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AA49B379-B515-5995-F8FA-44E510BEB815}"/>
              </a:ext>
            </a:extLst>
          </p:cNvPr>
          <p:cNvSpPr/>
          <p:nvPr/>
        </p:nvSpPr>
        <p:spPr>
          <a:xfrm>
            <a:off x="1355506" y="3852809"/>
            <a:ext cx="395547" cy="4417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C03148E-9BF9-8016-7344-775238956B4E}"/>
              </a:ext>
            </a:extLst>
          </p:cNvPr>
          <p:cNvSpPr/>
          <p:nvPr/>
        </p:nvSpPr>
        <p:spPr>
          <a:xfrm>
            <a:off x="1666294" y="4294598"/>
            <a:ext cx="395547" cy="4417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E71A2AE-5C97-1273-23AD-63988EDDDC51}"/>
              </a:ext>
            </a:extLst>
          </p:cNvPr>
          <p:cNvSpPr/>
          <p:nvPr/>
        </p:nvSpPr>
        <p:spPr>
          <a:xfrm>
            <a:off x="2504993" y="4124201"/>
            <a:ext cx="395547" cy="4417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4CBA475-DF45-5C7D-95D4-6A44F0D9E87A}"/>
              </a:ext>
            </a:extLst>
          </p:cNvPr>
          <p:cNvSpPr/>
          <p:nvPr/>
        </p:nvSpPr>
        <p:spPr>
          <a:xfrm>
            <a:off x="2822828" y="4623371"/>
            <a:ext cx="395547" cy="4417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D4C7D33-130A-9D1F-0B25-2E6885C50D66}"/>
              </a:ext>
            </a:extLst>
          </p:cNvPr>
          <p:cNvSpPr/>
          <p:nvPr/>
        </p:nvSpPr>
        <p:spPr>
          <a:xfrm>
            <a:off x="3463753" y="4313504"/>
            <a:ext cx="395547" cy="4417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39285C3-4694-78BC-D8B2-F29E0BB0DA9D}"/>
              </a:ext>
            </a:extLst>
          </p:cNvPr>
          <p:cNvSpPr/>
          <p:nvPr/>
        </p:nvSpPr>
        <p:spPr>
          <a:xfrm>
            <a:off x="6397825" y="3770616"/>
            <a:ext cx="395547" cy="4417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01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solidFill>
                  <a:schemeClr val="tx1"/>
                </a:solidFill>
              </a:rPr>
              <a:t> 파일 탐색기 창은 열리나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구현하지 못한 기능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유저 프로필 사진 변경</a:t>
            </a: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15139841-8928-3830-C893-DE2371DD3B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560" b="16560"/>
          <a:stretch/>
        </p:blipFill>
        <p:spPr/>
      </p:pic>
    </p:spTree>
    <p:extLst>
      <p:ext uri="{BB962C8B-B14F-4D97-AF65-F5344CB8AC3E}">
        <p14:creationId xmlns:p14="http://schemas.microsoft.com/office/powerpoint/2010/main" val="2910194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비밀번호 변경하기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전적 </a:t>
            </a:r>
            <a:r>
              <a:rPr lang="ko-KR" altLang="en-US" dirty="0" err="1">
                <a:solidFill>
                  <a:schemeClr val="tx1"/>
                </a:solidFill>
              </a:rPr>
              <a:t>리셋하기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로그아웃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회원 탈퇴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1-6. </a:t>
            </a:r>
            <a:r>
              <a:rPr lang="ko-KR" altLang="en-US" dirty="0"/>
              <a:t>회원 정보 관련 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1D1EBF9-ED41-2073-78DF-AA1E510DB2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648107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미구현</a:t>
            </a:r>
            <a:r>
              <a:rPr lang="ko-KR" altLang="en-US" dirty="0">
                <a:solidFill>
                  <a:schemeClr val="tx1"/>
                </a:solidFill>
              </a:rPr>
              <a:t> 기능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1-6-1. </a:t>
            </a:r>
            <a:r>
              <a:rPr lang="ko-KR" altLang="en-US" dirty="0"/>
              <a:t>비밀번호 변경</a:t>
            </a: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23F4F160-8074-5791-84DB-F80CE192C5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3649040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확인 버튼 클릭 시 해당 플레이어의 승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패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무 기록을 모두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으로 표시함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1-6-2. </a:t>
            </a:r>
            <a:r>
              <a:rPr lang="ko-KR" altLang="en-US" dirty="0"/>
              <a:t>전적 </a:t>
            </a:r>
            <a:r>
              <a:rPr lang="ko-KR" altLang="en-US" dirty="0" err="1"/>
              <a:t>리셋하기</a:t>
            </a:r>
            <a:endParaRPr lang="ko-KR" altLang="en-US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39E7C39B-1D6D-C693-BAD3-A8DEE7DA4D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236819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세션에 저장된 로그인 정보를 없애고 첫 화면으로 이동시킴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1-6-3. </a:t>
            </a:r>
            <a:r>
              <a:rPr lang="ko-KR" altLang="en-US" dirty="0"/>
              <a:t>로그아웃</a:t>
            </a: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7654004D-2FDE-89B3-7312-86036FBA8D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83475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668670-1A88-43E2-A141-A93AB1A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39" y="2604096"/>
            <a:ext cx="8888188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회원정보 처리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116AF49-8C7E-4D77-9AE4-15FA4C58FB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2437" y="4022229"/>
            <a:ext cx="7796927" cy="914400"/>
          </a:xfrm>
        </p:spPr>
        <p:txBody>
          <a:bodyPr/>
          <a:lstStyle/>
          <a:p>
            <a:r>
              <a:rPr lang="ko-KR" altLang="en-US" dirty="0"/>
              <a:t>시작 화면 및 로그인 화면에서의 기능 구현 소개</a:t>
            </a:r>
          </a:p>
        </p:txBody>
      </p:sp>
    </p:spTree>
    <p:extLst>
      <p:ext uri="{BB962C8B-B14F-4D97-AF65-F5344CB8AC3E}">
        <p14:creationId xmlns:p14="http://schemas.microsoft.com/office/powerpoint/2010/main" val="2367332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미구현</a:t>
            </a:r>
            <a:r>
              <a:rPr lang="ko-KR" altLang="en-US" dirty="0">
                <a:solidFill>
                  <a:schemeClr val="tx1"/>
                </a:solidFill>
              </a:rPr>
              <a:t> 기능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1-6-4. </a:t>
            </a:r>
            <a:r>
              <a:rPr lang="ko-KR" altLang="en-US" dirty="0"/>
              <a:t>회원 탈퇴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D4018AB3-52E2-477A-44E4-A6CB76BA1C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1136357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게임 리스트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최근에 만들어진 순서부터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 err="1">
                <a:solidFill>
                  <a:schemeClr val="tx1"/>
                </a:solidFill>
              </a:rPr>
              <a:t>새로고침</a:t>
            </a:r>
            <a:r>
              <a:rPr lang="ko-KR" altLang="en-US" dirty="0">
                <a:solidFill>
                  <a:schemeClr val="tx1"/>
                </a:solidFill>
              </a:rPr>
              <a:t> 버튼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클릭 시 게임 리스트 정보 다시 불러옴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방 만들기 버튼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클릭 시 새로운 방 </a:t>
            </a:r>
            <a:r>
              <a:rPr lang="ko-KR" altLang="en-US" dirty="0" err="1">
                <a:solidFill>
                  <a:schemeClr val="tx1"/>
                </a:solidFill>
              </a:rPr>
              <a:t>만듬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리스트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67F983-4848-4144-ED66-3384A849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60" y="1363860"/>
            <a:ext cx="3915493" cy="467657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4B9D836-B346-058D-53F1-5F60F139B4EF}"/>
              </a:ext>
            </a:extLst>
          </p:cNvPr>
          <p:cNvSpPr/>
          <p:nvPr/>
        </p:nvSpPr>
        <p:spPr>
          <a:xfrm>
            <a:off x="3010328" y="1530849"/>
            <a:ext cx="277402" cy="2979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DC973F6-9608-5F56-0985-3BA142BBD4FB}"/>
              </a:ext>
            </a:extLst>
          </p:cNvPr>
          <p:cNvCxnSpPr/>
          <p:nvPr/>
        </p:nvCxnSpPr>
        <p:spPr>
          <a:xfrm rot="10800000" flipV="1">
            <a:off x="1695236" y="1828800"/>
            <a:ext cx="1458930" cy="780836"/>
          </a:xfrm>
          <a:prstGeom prst="bentConnector3">
            <a:avLst>
              <a:gd name="adj1" fmla="val 161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08C7D5E1-DDE8-0742-F9C0-D80E34DDA1CD}"/>
              </a:ext>
            </a:extLst>
          </p:cNvPr>
          <p:cNvSpPr/>
          <p:nvPr/>
        </p:nvSpPr>
        <p:spPr>
          <a:xfrm>
            <a:off x="1027546" y="2311686"/>
            <a:ext cx="534125" cy="5596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93D8CC1-2B4C-4C60-5CBF-091467C86F0A}"/>
              </a:ext>
            </a:extLst>
          </p:cNvPr>
          <p:cNvSpPr/>
          <p:nvPr/>
        </p:nvSpPr>
        <p:spPr>
          <a:xfrm>
            <a:off x="4089115" y="1530849"/>
            <a:ext cx="1458930" cy="2979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ECA1BBF-17E0-AFF1-A0C9-2ADC29297AF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548045" y="1679825"/>
            <a:ext cx="3277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9DA2DB60-53B1-5098-5A58-3182582D2F84}"/>
              </a:ext>
            </a:extLst>
          </p:cNvPr>
          <p:cNvSpPr/>
          <p:nvPr/>
        </p:nvSpPr>
        <p:spPr>
          <a:xfrm>
            <a:off x="5898973" y="1400000"/>
            <a:ext cx="534125" cy="5596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176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방 제목 입력 후 </a:t>
            </a:r>
            <a:r>
              <a:rPr lang="en-US" altLang="ko-KR" dirty="0">
                <a:solidFill>
                  <a:schemeClr val="tx1"/>
                </a:solidFill>
              </a:rPr>
              <a:t>CREATE </a:t>
            </a:r>
            <a:r>
              <a:rPr lang="ko-KR" altLang="en-US" dirty="0">
                <a:solidFill>
                  <a:schemeClr val="tx1"/>
                </a:solidFill>
              </a:rPr>
              <a:t>버튼 클릭 시 게임 방으로 이동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방 만들기</a:t>
            </a: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62A0720C-514D-C009-DE00-9D9EFAB6E2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2256091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미구현</a:t>
            </a:r>
            <a:r>
              <a:rPr lang="ko-KR" altLang="en-US" dirty="0">
                <a:solidFill>
                  <a:schemeClr val="tx1"/>
                </a:solidFill>
              </a:rPr>
              <a:t> 기능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534A2-17DB-C355-2046-877419896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랭킹 정보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A67186-756B-1572-A890-8BB6AC1F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36" y="1559360"/>
            <a:ext cx="1867114" cy="44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90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668670-1A88-43E2-A141-A93AB1A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39" y="2604096"/>
            <a:ext cx="8888188" cy="1325563"/>
          </a:xfrm>
        </p:spPr>
        <p:txBody>
          <a:bodyPr/>
          <a:lstStyle/>
          <a:p>
            <a:r>
              <a:rPr lang="ko-KR" altLang="en-US" dirty="0"/>
              <a:t>게임 참가 및 진행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116AF49-8C7E-4D77-9AE4-15FA4C58FB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2437" y="4022229"/>
            <a:ext cx="7796927" cy="91440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102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1D7ADCCA-97FE-BBDE-64CC-5E45A19FBB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방 생성 시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방 생성시 상대 플레이어가 들어오기 전까지 대기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573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방 접속 시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방 목록에서 </a:t>
            </a:r>
            <a:r>
              <a:rPr lang="en-US" altLang="ko-KR" dirty="0">
                <a:solidFill>
                  <a:schemeClr val="tx1"/>
                </a:solidFill>
              </a:rPr>
              <a:t>Join Game </a:t>
            </a:r>
            <a:r>
              <a:rPr lang="ko-KR" altLang="en-US" dirty="0">
                <a:solidFill>
                  <a:schemeClr val="tx1"/>
                </a:solidFill>
              </a:rPr>
              <a:t>버튼을 눌러 </a:t>
            </a:r>
            <a:r>
              <a:rPr lang="ko-KR" altLang="en-US" dirty="0" err="1">
                <a:solidFill>
                  <a:schemeClr val="tx1"/>
                </a:solidFill>
              </a:rPr>
              <a:t>접속시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후공</a:t>
            </a:r>
            <a:r>
              <a:rPr lang="en-US" altLang="ko-KR" dirty="0">
                <a:solidFill>
                  <a:schemeClr val="tx1"/>
                </a:solidFill>
              </a:rPr>
              <a:t>(X)</a:t>
            </a:r>
            <a:r>
              <a:rPr lang="ko-KR" altLang="en-US" dirty="0">
                <a:solidFill>
                  <a:schemeClr val="tx1"/>
                </a:solidFill>
              </a:rPr>
              <a:t>로 접속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B7F32C34-AA09-93BB-C36A-88FF87177A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2850516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668670-1A88-43E2-A141-A93AB1A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39" y="2604096"/>
            <a:ext cx="8888188" cy="1325563"/>
          </a:xfrm>
        </p:spPr>
        <p:txBody>
          <a:bodyPr/>
          <a:lstStyle/>
          <a:p>
            <a:r>
              <a:rPr lang="ko-KR" altLang="en-US" dirty="0"/>
              <a:t>승패 처리 및 업데이트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116AF49-8C7E-4D77-9AE4-15FA4C58FB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2437" y="4022229"/>
            <a:ext cx="7796927" cy="914400"/>
          </a:xfrm>
        </p:spPr>
        <p:txBody>
          <a:bodyPr/>
          <a:lstStyle/>
          <a:p>
            <a:r>
              <a:rPr lang="ko-KR" altLang="en-US" dirty="0"/>
              <a:t>부가설명 예시 부가설명 예시 부가설명 예시 부가설명 예시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539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B5AED520-43DE-C6FE-BDA3-11C22727D9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승패 처리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승패가 결정되거나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무승부시 해당 상황에 맞는 팝업 출력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처리 이후 승패 출력부분 </a:t>
            </a:r>
            <a:r>
              <a:rPr lang="ko-KR" altLang="en-US" dirty="0" err="1">
                <a:solidFill>
                  <a:schemeClr val="tx1"/>
                </a:solidFill>
              </a:rPr>
              <a:t>미구현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672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668670-1A88-43E2-A141-A93AB1A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39" y="2604096"/>
            <a:ext cx="8888188" cy="1325563"/>
          </a:xfrm>
        </p:spPr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116AF49-8C7E-4D77-9AE4-15FA4C58FB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2437" y="4022229"/>
            <a:ext cx="7796927" cy="91440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02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0BBADC67-7D4D-FFB8-2523-C78B3ED472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첫 화면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첫 접속 시 화면 출력</a:t>
            </a:r>
            <a:endParaRPr lang="en-US" altLang="ko-KR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2"/>
                </a:solidFill>
              </a:rPr>
              <a:t>클릭 시 로그인 화면으로 이동</a:t>
            </a:r>
            <a:endParaRPr lang="en-US" altLang="ko-KR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2"/>
                </a:solidFill>
              </a:rPr>
              <a:t>클릭 시 가이드 팝업 출력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764BEBF-32EF-DC47-9ADC-B09AC22720BA}"/>
              </a:ext>
            </a:extLst>
          </p:cNvPr>
          <p:cNvCxnSpPr>
            <a:cxnSpLocks/>
          </p:cNvCxnSpPr>
          <p:nvPr/>
        </p:nvCxnSpPr>
        <p:spPr>
          <a:xfrm>
            <a:off x="3840480" y="4406537"/>
            <a:ext cx="0" cy="98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FFD3C51-2EAB-71FA-06DD-D972201BFCA4}"/>
              </a:ext>
            </a:extLst>
          </p:cNvPr>
          <p:cNvSpPr/>
          <p:nvPr/>
        </p:nvSpPr>
        <p:spPr>
          <a:xfrm>
            <a:off x="3642450" y="5400672"/>
            <a:ext cx="374469" cy="3651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7A50D-41F6-F49A-EE4D-BB33B17539DA}"/>
              </a:ext>
            </a:extLst>
          </p:cNvPr>
          <p:cNvSpPr txBox="1"/>
          <p:nvPr/>
        </p:nvSpPr>
        <p:spPr>
          <a:xfrm>
            <a:off x="3660783" y="535240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sz="24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C2991E5-D2D4-BF00-09EB-CE1709BF2760}"/>
              </a:ext>
            </a:extLst>
          </p:cNvPr>
          <p:cNvSpPr/>
          <p:nvPr/>
        </p:nvSpPr>
        <p:spPr>
          <a:xfrm>
            <a:off x="5138860" y="5406273"/>
            <a:ext cx="374469" cy="3651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0FB05-B740-F88E-320A-69B693E71187}"/>
              </a:ext>
            </a:extLst>
          </p:cNvPr>
          <p:cNvSpPr txBox="1"/>
          <p:nvPr/>
        </p:nvSpPr>
        <p:spPr>
          <a:xfrm>
            <a:off x="5152306" y="5375161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sz="24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F5BCE59-E18B-735E-52A0-38CE81600CEE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332003" y="4880323"/>
            <a:ext cx="832404" cy="494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7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가이드 팝업 </a:t>
            </a:r>
            <a:r>
              <a:rPr lang="ko-KR" altLang="en-US" dirty="0" err="1"/>
              <a:t>클릭시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2"/>
                </a:solidFill>
              </a:rPr>
              <a:t>틱택토</a:t>
            </a:r>
            <a:r>
              <a:rPr lang="ko-KR" altLang="en-US" dirty="0">
                <a:solidFill>
                  <a:schemeClr val="tx2"/>
                </a:solidFill>
              </a:rPr>
              <a:t> 게임 진행 소개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7E74EDBC-91B2-E0DE-B685-F06D96E22E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258907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7F8BED34-C0B4-CA1F-2035-08C603D307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로그인 화면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</a:rPr>
              <a:t>클릭 시 아이디 찾기 화면 이동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</a:rPr>
              <a:t>클릭 시 비밀번호 찾기 이동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</a:rPr>
              <a:t>클릭 시 회원가입 화면으로 이동</a:t>
            </a:r>
          </a:p>
          <a:p>
            <a:r>
              <a:rPr lang="en-US" altLang="ko-KR" sz="1600" dirty="0">
                <a:solidFill>
                  <a:schemeClr val="tx2"/>
                </a:solidFill>
              </a:rPr>
              <a:t>4.    </a:t>
            </a:r>
            <a:r>
              <a:rPr lang="ko-KR" altLang="en-US" sz="1600" dirty="0">
                <a:solidFill>
                  <a:schemeClr val="tx2"/>
                </a:solidFill>
              </a:rPr>
              <a:t>아이디 및 비밀번호 입력 후 로그인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1398387-6352-F9E4-7D3A-AD1A1C7B660C}"/>
              </a:ext>
            </a:extLst>
          </p:cNvPr>
          <p:cNvSpPr/>
          <p:nvPr/>
        </p:nvSpPr>
        <p:spPr>
          <a:xfrm>
            <a:off x="3912547" y="5501433"/>
            <a:ext cx="374469" cy="3651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CF17A-92C7-F0E4-F468-E27E7D28FBFF}"/>
              </a:ext>
            </a:extLst>
          </p:cNvPr>
          <p:cNvSpPr txBox="1"/>
          <p:nvPr/>
        </p:nvSpPr>
        <p:spPr>
          <a:xfrm>
            <a:off x="3930880" y="545316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sz="24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6C7C8C9-861D-05DB-D23E-098ED99812B8}"/>
              </a:ext>
            </a:extLst>
          </p:cNvPr>
          <p:cNvSpPr/>
          <p:nvPr/>
        </p:nvSpPr>
        <p:spPr>
          <a:xfrm>
            <a:off x="2580004" y="5501433"/>
            <a:ext cx="374469" cy="3651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74BC8-2AE3-A49D-191D-54DFDF5FF99D}"/>
              </a:ext>
            </a:extLst>
          </p:cNvPr>
          <p:cNvSpPr txBox="1"/>
          <p:nvPr/>
        </p:nvSpPr>
        <p:spPr>
          <a:xfrm>
            <a:off x="2598337" y="545316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sz="24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E52F28B-6E51-E1FF-E8F9-66D777953D95}"/>
              </a:ext>
            </a:extLst>
          </p:cNvPr>
          <p:cNvSpPr/>
          <p:nvPr/>
        </p:nvSpPr>
        <p:spPr>
          <a:xfrm>
            <a:off x="3260605" y="5511499"/>
            <a:ext cx="374469" cy="3651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20411-CE6E-C568-8D8F-973D1F388A4C}"/>
              </a:ext>
            </a:extLst>
          </p:cNvPr>
          <p:cNvSpPr txBox="1"/>
          <p:nvPr/>
        </p:nvSpPr>
        <p:spPr>
          <a:xfrm>
            <a:off x="3278938" y="546323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sz="24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29AED38-F2CC-9EB2-ACF7-03C0CD455056}"/>
              </a:ext>
            </a:extLst>
          </p:cNvPr>
          <p:cNvSpPr/>
          <p:nvPr/>
        </p:nvSpPr>
        <p:spPr>
          <a:xfrm>
            <a:off x="4608279" y="5501433"/>
            <a:ext cx="374469" cy="3651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06D10-308A-EDE5-EA18-447054E47262}"/>
              </a:ext>
            </a:extLst>
          </p:cNvPr>
          <p:cNvSpPr txBox="1"/>
          <p:nvPr/>
        </p:nvSpPr>
        <p:spPr>
          <a:xfrm>
            <a:off x="4626612" y="545316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</a:t>
            </a:r>
            <a:endParaRPr lang="ko-KR" altLang="en-US" sz="24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4BAE009-2F05-09C6-BBF5-33EFCAC00FAE}"/>
              </a:ext>
            </a:extLst>
          </p:cNvPr>
          <p:cNvCxnSpPr>
            <a:endCxn id="17" idx="0"/>
          </p:cNvCxnSpPr>
          <p:nvPr/>
        </p:nvCxnSpPr>
        <p:spPr>
          <a:xfrm rot="5400000">
            <a:off x="2403433" y="4397962"/>
            <a:ext cx="1429804" cy="680601"/>
          </a:xfrm>
          <a:prstGeom prst="bentConnector3">
            <a:avLst>
              <a:gd name="adj1" fmla="val 24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995369E-7689-A806-FF8A-454B8918E450}"/>
              </a:ext>
            </a:extLst>
          </p:cNvPr>
          <p:cNvCxnSpPr>
            <a:endCxn id="19" idx="0"/>
          </p:cNvCxnSpPr>
          <p:nvPr/>
        </p:nvCxnSpPr>
        <p:spPr>
          <a:xfrm rot="5400000">
            <a:off x="2964714" y="4534698"/>
            <a:ext cx="1422453" cy="434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8733FA7-2BB4-2A5D-6EEC-1DC321E62F6F}"/>
              </a:ext>
            </a:extLst>
          </p:cNvPr>
          <p:cNvCxnSpPr>
            <a:endCxn id="15" idx="0"/>
          </p:cNvCxnSpPr>
          <p:nvPr/>
        </p:nvCxnSpPr>
        <p:spPr>
          <a:xfrm rot="5400000">
            <a:off x="3463887" y="4687467"/>
            <a:ext cx="1412388" cy="1190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300A56F-D046-CFF4-4D90-DDC702D35EAE}"/>
              </a:ext>
            </a:extLst>
          </p:cNvPr>
          <p:cNvCxnSpPr>
            <a:endCxn id="21" idx="0"/>
          </p:cNvCxnSpPr>
          <p:nvPr/>
        </p:nvCxnSpPr>
        <p:spPr>
          <a:xfrm rot="16200000" flipH="1">
            <a:off x="3747829" y="4394684"/>
            <a:ext cx="1699770" cy="4171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05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EFE581EE-8ED1-8F9F-C74D-1E54D17927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아이디 찾기 화면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9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1-1 : </a:t>
            </a:r>
            <a:r>
              <a:rPr lang="ko-KR" altLang="en-US" dirty="0"/>
              <a:t>존재하지 않는 정보 입력 시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입력 정보를 바탕으로 </a:t>
            </a:r>
            <a:r>
              <a:rPr lang="en-US" altLang="ko-KR" dirty="0">
                <a:solidFill>
                  <a:schemeClr val="tx2"/>
                </a:solidFill>
              </a:rPr>
              <a:t>DB </a:t>
            </a:r>
            <a:r>
              <a:rPr lang="ko-KR" altLang="en-US" dirty="0">
                <a:solidFill>
                  <a:schemeClr val="tx2"/>
                </a:solidFill>
              </a:rPr>
              <a:t>조회 후 </a:t>
            </a:r>
            <a:endParaRPr lang="en-US" altLang="ko-KR" dirty="0">
              <a:solidFill>
                <a:schemeClr val="tx2"/>
              </a:solidFill>
            </a:endParaRPr>
          </a:p>
          <a:p>
            <a:r>
              <a:rPr lang="ko-KR" altLang="en-US" dirty="0">
                <a:solidFill>
                  <a:schemeClr val="tx2"/>
                </a:solidFill>
              </a:rPr>
              <a:t>해당 정보의 유저가 존재하지 않을 시에 안내 문구 출력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59026CA4-B8DA-DEEB-98F8-8E3AAD9FC7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</p:spTree>
    <p:extLst>
      <p:ext uri="{BB962C8B-B14F-4D97-AF65-F5344CB8AC3E}">
        <p14:creationId xmlns:p14="http://schemas.microsoft.com/office/powerpoint/2010/main" val="359310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solidFill>
              <a:schemeClr val="bg1"/>
            </a:solidFill>
            <a:latin typeface="Noto Sans CJK KR Medium" panose="020B0600000000000000" pitchFamily="34" charset="-127"/>
            <a:ea typeface="Noto Sans CJK KR Medium" panose="020B06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</TotalTime>
  <Words>823</Words>
  <Application>Microsoft Office PowerPoint</Application>
  <PresentationFormat>와이드스크린</PresentationFormat>
  <Paragraphs>191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Noto Sans CJK KR Medium</vt:lpstr>
      <vt:lpstr>Noto Sans KR</vt:lpstr>
      <vt:lpstr>Arial</vt:lpstr>
      <vt:lpstr>Noto Sans CJK KR Regular</vt:lpstr>
      <vt:lpstr>Noto Sans CJK KR Black</vt:lpstr>
      <vt:lpstr>Noto Sans CJK KR DemiLight</vt:lpstr>
      <vt:lpstr>맑은 고딕</vt:lpstr>
      <vt:lpstr>Noto Sans CJK KR Bold</vt:lpstr>
      <vt:lpstr>Office 테마</vt:lpstr>
      <vt:lpstr>PowerPoint 프레젠테이션</vt:lpstr>
      <vt:lpstr>PowerPoint 프레젠테이션</vt:lpstr>
      <vt:lpstr>PowerPoint 프레젠테이션</vt:lpstr>
      <vt:lpstr>1. 회원정보 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대기방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참가 및 진행</vt:lpstr>
      <vt:lpstr>PowerPoint 프레젠테이션</vt:lpstr>
      <vt:lpstr>PowerPoint 프레젠테이션</vt:lpstr>
      <vt:lpstr>승패 처리 및 업데이트</vt:lpstr>
      <vt:lpstr>PowerPoint 프레젠테이션</vt:lpstr>
      <vt:lpstr>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yjchoi</dc:creator>
  <cp:lastModifiedBy>C2751</cp:lastModifiedBy>
  <cp:revision>29</cp:revision>
  <dcterms:created xsi:type="dcterms:W3CDTF">2023-03-06T09:03:49Z</dcterms:created>
  <dcterms:modified xsi:type="dcterms:W3CDTF">2024-08-26T01:45:05Z</dcterms:modified>
</cp:coreProperties>
</file>